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53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8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0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9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18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5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8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5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91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7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ACAF7-5E7F-4948-883F-9D9F87D4AF2C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8D92-DA22-410C-92ED-745898D04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451" r="88974" b="94426"/>
          <a:stretch/>
        </p:blipFill>
        <p:spPr>
          <a:xfrm rot="10800000" flipV="1">
            <a:off x="590372" y="914457"/>
            <a:ext cx="1436330" cy="10089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01765" y="1001139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甘納豆　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869" r="81280" b="94641"/>
          <a:stretch/>
        </p:blipFill>
        <p:spPr>
          <a:xfrm>
            <a:off x="677917" y="2238703"/>
            <a:ext cx="1103587" cy="8198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01764" y="2238703"/>
            <a:ext cx="148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あずき</a:t>
            </a:r>
            <a:endParaRPr lang="en-US" altLang="ja-JP" dirty="0" smtClean="0"/>
          </a:p>
          <a:p>
            <a:r>
              <a:rPr lang="ja-JP" altLang="en-US" dirty="0" smtClean="0"/>
              <a:t>（つぶしあん）</a:t>
            </a:r>
            <a:endParaRPr lang="en-US" altLang="ja-JP" dirty="0" smtClean="0"/>
          </a:p>
          <a:p>
            <a:r>
              <a:rPr lang="en-US" altLang="ja-JP" dirty="0" smtClean="0"/>
              <a:t>35</a:t>
            </a:r>
            <a:r>
              <a:rPr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916" r="71123" b="92940"/>
          <a:stretch/>
        </p:blipFill>
        <p:spPr>
          <a:xfrm>
            <a:off x="740979" y="3373763"/>
            <a:ext cx="1135117" cy="9459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01764" y="3291601"/>
            <a:ext cx="122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カステラ（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切）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2" t="2313" r="38696" b="94336"/>
          <a:stretch/>
        </p:blipFill>
        <p:spPr>
          <a:xfrm>
            <a:off x="804042" y="4634945"/>
            <a:ext cx="1135117" cy="67791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254466" y="4634945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きんつ</a:t>
            </a:r>
            <a:r>
              <a:rPr lang="ja-JP" altLang="en-US" dirty="0"/>
              <a:t>ば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3</a:t>
            </a:r>
            <a:r>
              <a:rPr lang="en-US" altLang="ja-JP" dirty="0"/>
              <a:t>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7375" r="88907" b="85710"/>
          <a:stretch/>
        </p:blipFill>
        <p:spPr>
          <a:xfrm>
            <a:off x="835574" y="5628114"/>
            <a:ext cx="867104" cy="99235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151990" y="5664856"/>
            <a:ext cx="152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みたらし団子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本）</a:t>
            </a:r>
            <a:endParaRPr lang="en-US" altLang="ja-JP" dirty="0"/>
          </a:p>
          <a:p>
            <a:r>
              <a:rPr lang="en-US" altLang="ja-JP" dirty="0" smtClean="0"/>
              <a:t>4</a:t>
            </a:r>
            <a:r>
              <a:rPr lang="en-US" altLang="ja-JP" dirty="0"/>
              <a:t>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3935" y="50397"/>
            <a:ext cx="8503165" cy="607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糖尿病　</a:t>
            </a:r>
            <a:r>
              <a:rPr kumimoji="1" lang="en-US" altLang="ja-JP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kumimoji="1"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単位（</a:t>
            </a:r>
            <a:r>
              <a:rPr kumimoji="1" lang="en-US" altLang="ja-JP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</a:t>
            </a:r>
            <a:r>
              <a:rPr kumimoji="1"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ｋｃａｌ）の</a:t>
            </a:r>
            <a:r>
              <a:rPr kumimoji="1" lang="ja-JP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おやつの目安量</a:t>
            </a:r>
            <a:endParaRPr lang="ja-JP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0301" r="73252" b="85590"/>
          <a:stretch/>
        </p:blipFill>
        <p:spPr>
          <a:xfrm>
            <a:off x="3806538" y="950424"/>
            <a:ext cx="1100264" cy="85139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181865" y="914457"/>
            <a:ext cx="122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大福もち</a:t>
            </a:r>
            <a:endParaRPr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ヶ）　</a:t>
            </a:r>
            <a:r>
              <a:rPr lang="en-US" altLang="ja-JP" dirty="0" smtClean="0"/>
              <a:t>35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16055" r="86089" b="79130"/>
          <a:stretch/>
        </p:blipFill>
        <p:spPr>
          <a:xfrm>
            <a:off x="3783722" y="2183522"/>
            <a:ext cx="1292772" cy="85133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181865" y="2136283"/>
            <a:ext cx="122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err="1" smtClean="0"/>
              <a:t>どら</a:t>
            </a:r>
            <a:r>
              <a:rPr lang="ja-JP" altLang="en-US" dirty="0" smtClean="0"/>
              <a:t>焼き</a:t>
            </a:r>
            <a:endParaRPr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ヶ）　</a:t>
            </a:r>
            <a:r>
              <a:rPr lang="en-US" altLang="ja-JP" dirty="0" smtClean="0"/>
              <a:t>30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3" t="19735" r="53716" b="73716"/>
          <a:stretch/>
        </p:blipFill>
        <p:spPr>
          <a:xfrm>
            <a:off x="3838066" y="3373763"/>
            <a:ext cx="1238427" cy="111989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181865" y="3373763"/>
            <a:ext cx="122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err="1" smtClean="0"/>
              <a:t>たい</a:t>
            </a:r>
            <a:r>
              <a:rPr lang="ja-JP" altLang="en-US" dirty="0"/>
              <a:t>焼</a:t>
            </a:r>
            <a:r>
              <a:rPr lang="ja-JP" altLang="en-US" dirty="0" smtClean="0"/>
              <a:t>き</a:t>
            </a:r>
            <a:endParaRPr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ヶ）　</a:t>
            </a:r>
            <a:r>
              <a:rPr lang="en-US" altLang="ja-JP" dirty="0" smtClean="0"/>
              <a:t>4</a:t>
            </a:r>
            <a:r>
              <a:rPr lang="en-US" altLang="ja-JP" dirty="0"/>
              <a:t>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0" t="19617" r="47458" b="73662"/>
          <a:stretch/>
        </p:blipFill>
        <p:spPr>
          <a:xfrm>
            <a:off x="3842423" y="4634946"/>
            <a:ext cx="524625" cy="94604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725295" y="4657664"/>
            <a:ext cx="159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桜餅（関西風）</a:t>
            </a:r>
            <a:endParaRPr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ヶ）　</a:t>
            </a:r>
            <a:endParaRPr kumimoji="1" lang="en-US" altLang="ja-JP" dirty="0" smtClean="0"/>
          </a:p>
          <a:p>
            <a:r>
              <a:rPr lang="en-US" altLang="ja-JP" dirty="0" smtClean="0"/>
              <a:t>3</a:t>
            </a:r>
            <a:r>
              <a:rPr lang="en-US" altLang="ja-JP" dirty="0"/>
              <a:t>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31724" r="88978" b="62299"/>
          <a:stretch/>
        </p:blipFill>
        <p:spPr>
          <a:xfrm>
            <a:off x="3838066" y="5735054"/>
            <a:ext cx="764022" cy="70944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014638" y="5745000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ういろ</a:t>
            </a:r>
            <a:r>
              <a:rPr lang="ja-JP" altLang="en-US" dirty="0"/>
              <a:t>う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4</a:t>
            </a:r>
            <a:r>
              <a:rPr lang="en-US" altLang="ja-JP" dirty="0"/>
              <a:t>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t="31034" r="70525" b="63908"/>
          <a:stretch/>
        </p:blipFill>
        <p:spPr>
          <a:xfrm>
            <a:off x="6411574" y="914457"/>
            <a:ext cx="1025477" cy="83557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515875" y="902645"/>
            <a:ext cx="140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栗まんじゅう</a:t>
            </a:r>
            <a:r>
              <a:rPr kumimoji="1" lang="ja-JP" altLang="en-US" dirty="0" smtClean="0"/>
              <a:t>　（</a:t>
            </a:r>
            <a:r>
              <a:rPr kumimoji="1" lang="en-US" altLang="ja-JP" dirty="0" smtClean="0"/>
              <a:t>1/2</a:t>
            </a:r>
            <a:r>
              <a:rPr kumimoji="1" lang="ja-JP" altLang="en-US" dirty="0" smtClean="0"/>
              <a:t>ヶ）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7" t="31125" r="44336" b="63658"/>
          <a:stretch/>
        </p:blipFill>
        <p:spPr>
          <a:xfrm>
            <a:off x="6411574" y="2206121"/>
            <a:ext cx="851338" cy="93016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515875" y="2183522"/>
            <a:ext cx="12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ようか</a:t>
            </a:r>
            <a:r>
              <a:rPr lang="ja-JP" altLang="en-US" dirty="0"/>
              <a:t>ん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43142" r="88340" b="52797"/>
          <a:stretch/>
        </p:blipFill>
        <p:spPr>
          <a:xfrm>
            <a:off x="6411574" y="3428941"/>
            <a:ext cx="1008993" cy="835573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515875" y="3428941"/>
            <a:ext cx="122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あめ玉</a:t>
            </a:r>
            <a:r>
              <a:rPr kumimoji="1" lang="ja-JP" altLang="en-US" dirty="0" smtClean="0"/>
              <a:t>　</a:t>
            </a:r>
            <a:endParaRPr lang="en-US" altLang="ja-JP" dirty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粒）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39928" r="63847" b="51795"/>
          <a:stretch/>
        </p:blipFill>
        <p:spPr>
          <a:xfrm>
            <a:off x="6377390" y="4634945"/>
            <a:ext cx="1053951" cy="99474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544032" y="4634944"/>
            <a:ext cx="137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塩せんべい</a:t>
            </a:r>
            <a:r>
              <a:rPr kumimoji="1" lang="ja-JP" altLang="en-US" dirty="0" smtClean="0"/>
              <a:t>　</a:t>
            </a:r>
            <a:endParaRPr lang="en-US" altLang="ja-JP" dirty="0"/>
          </a:p>
          <a:p>
            <a:r>
              <a:rPr lang="en-US" altLang="ja-JP" dirty="0" smtClean="0"/>
              <a:t>20</a:t>
            </a:r>
            <a:r>
              <a:rPr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1" t="40421" r="48795" b="53142"/>
          <a:stretch/>
        </p:blipFill>
        <p:spPr>
          <a:xfrm>
            <a:off x="6411574" y="5816424"/>
            <a:ext cx="1062484" cy="80404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7641284" y="5798172"/>
            <a:ext cx="137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おかき</a:t>
            </a:r>
            <a:r>
              <a:rPr kumimoji="1" lang="ja-JP" altLang="en-US" dirty="0" smtClean="0"/>
              <a:t>　</a:t>
            </a:r>
            <a:endParaRPr lang="en-US" altLang="ja-JP" dirty="0"/>
          </a:p>
          <a:p>
            <a:r>
              <a:rPr lang="ja-JP" altLang="en-US" dirty="0" smtClean="0"/>
              <a:t>（</a:t>
            </a:r>
            <a:r>
              <a:rPr lang="en-US" altLang="ja-JP" dirty="0"/>
              <a:t>4</a:t>
            </a:r>
            <a:r>
              <a:rPr lang="ja-JP" altLang="en-US" dirty="0" smtClean="0"/>
              <a:t>枚）</a:t>
            </a:r>
            <a:endParaRPr lang="en-US" altLang="ja-JP" dirty="0" smtClean="0"/>
          </a:p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r>
              <a:rPr kumimoji="1" lang="ja-JP" altLang="en-US" dirty="0"/>
              <a:t>ｇ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1" t="40161" r="39916" b="52943"/>
          <a:stretch/>
        </p:blipFill>
        <p:spPr>
          <a:xfrm>
            <a:off x="9241539" y="946553"/>
            <a:ext cx="650397" cy="835514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0027582" y="878489"/>
            <a:ext cx="140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かりんと</a:t>
            </a:r>
            <a:r>
              <a:rPr lang="ja-JP" altLang="en-US" dirty="0"/>
              <a:t>う</a:t>
            </a:r>
            <a:r>
              <a:rPr kumimoji="1" lang="ja-JP" altLang="en-US" dirty="0" smtClean="0"/>
              <a:t>　（</a:t>
            </a:r>
            <a:r>
              <a:rPr lang="en-US" altLang="ja-JP" dirty="0"/>
              <a:t>4</a:t>
            </a:r>
            <a:r>
              <a:rPr lang="ja-JP" altLang="en-US" dirty="0" smtClean="0"/>
              <a:t>本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027582" y="2147525"/>
            <a:ext cx="1701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ショート</a:t>
            </a:r>
            <a:r>
              <a:rPr lang="ja-JP" altLang="en-US" dirty="0"/>
              <a:t>ケーキ</a:t>
            </a:r>
            <a:r>
              <a:rPr kumimoji="1" lang="ja-JP" altLang="en-US" dirty="0" smtClean="0"/>
              <a:t>　（</a:t>
            </a:r>
            <a:r>
              <a:rPr lang="en-US" altLang="ja-JP" dirty="0" smtClean="0"/>
              <a:t>1/3</a:t>
            </a:r>
            <a:r>
              <a:rPr lang="ja-JP" altLang="en-US" dirty="0" smtClean="0"/>
              <a:t>切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027581" y="3378313"/>
            <a:ext cx="140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チョコレート</a:t>
            </a:r>
            <a:r>
              <a:rPr kumimoji="1" lang="ja-JP" altLang="en-US" dirty="0" smtClean="0"/>
              <a:t>　</a:t>
            </a:r>
            <a:r>
              <a:rPr lang="en-US" altLang="ja-JP" dirty="0"/>
              <a:t>1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0004163" y="4514961"/>
            <a:ext cx="140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クッキー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枚）</a:t>
            </a:r>
            <a:endParaRPr kumimoji="1" lang="en-US" altLang="ja-JP" dirty="0" smtClean="0"/>
          </a:p>
          <a:p>
            <a:r>
              <a:rPr lang="en-US" altLang="ja-JP" dirty="0" smtClean="0"/>
              <a:t>1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027581" y="5642108"/>
            <a:ext cx="170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シュークリーム</a:t>
            </a:r>
            <a:r>
              <a:rPr kumimoji="1" lang="ja-JP" altLang="en-US" dirty="0" smtClean="0"/>
              <a:t>　（小</a:t>
            </a:r>
            <a:r>
              <a:rPr lang="en-US" altLang="ja-JP" dirty="0" smtClean="0"/>
              <a:t>1</a:t>
            </a:r>
            <a:r>
              <a:rPr lang="ja-JP" altLang="en-US" dirty="0" smtClean="0"/>
              <a:t>個）</a:t>
            </a:r>
            <a:endParaRPr lang="en-US" altLang="ja-JP" dirty="0" smtClean="0"/>
          </a:p>
          <a:p>
            <a:r>
              <a:rPr lang="ja-JP" altLang="en-US" dirty="0"/>
              <a:t>（</a:t>
            </a:r>
            <a:r>
              <a:rPr lang="ja-JP" altLang="en-US" dirty="0" smtClean="0"/>
              <a:t>普通</a:t>
            </a:r>
            <a:r>
              <a:rPr lang="en-US" altLang="ja-JP" dirty="0" smtClean="0"/>
              <a:t>1/3</a:t>
            </a:r>
            <a:r>
              <a:rPr lang="ja-JP" altLang="en-US" dirty="0" smtClean="0"/>
              <a:t>個）</a:t>
            </a:r>
            <a:endParaRPr kumimoji="1" lang="en-US" altLang="ja-JP" dirty="0" smtClean="0"/>
          </a:p>
          <a:p>
            <a:r>
              <a:rPr lang="en-US" altLang="ja-JP" dirty="0" smtClean="0"/>
              <a:t>3</a:t>
            </a:r>
            <a:r>
              <a:rPr lang="en-US" altLang="ja-JP" dirty="0"/>
              <a:t>5</a:t>
            </a:r>
            <a:r>
              <a:rPr kumimoji="1" lang="ja-JP" altLang="en-US" dirty="0" smtClean="0"/>
              <a:t>ｇ</a:t>
            </a:r>
            <a:endParaRPr kumimoji="1"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967" r="77606" b="89590"/>
          <a:stretch/>
        </p:blipFill>
        <p:spPr>
          <a:xfrm>
            <a:off x="9170118" y="2183522"/>
            <a:ext cx="720645" cy="79270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32847" r="90435" b="62400"/>
          <a:stretch/>
        </p:blipFill>
        <p:spPr>
          <a:xfrm>
            <a:off x="9348952" y="3421117"/>
            <a:ext cx="541811" cy="1009032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t="19785" r="44549" b="76098"/>
          <a:stretch/>
        </p:blipFill>
        <p:spPr>
          <a:xfrm>
            <a:off x="9026664" y="4657664"/>
            <a:ext cx="867103" cy="835573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6787" r="90294" b="90038"/>
          <a:stretch/>
        </p:blipFill>
        <p:spPr>
          <a:xfrm>
            <a:off x="9047239" y="5743500"/>
            <a:ext cx="981054" cy="7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57</Words>
  <Application>Microsoft Office PowerPoint</Application>
  <PresentationFormat>ワイド画面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はらだ内科胃腸科</dc:creator>
  <cp:lastModifiedBy>はらだ内科胃腸科</cp:lastModifiedBy>
  <cp:revision>18</cp:revision>
  <cp:lastPrinted>2017-01-19T05:05:28Z</cp:lastPrinted>
  <dcterms:created xsi:type="dcterms:W3CDTF">2016-12-14T03:13:57Z</dcterms:created>
  <dcterms:modified xsi:type="dcterms:W3CDTF">2017-01-19T05:05:35Z</dcterms:modified>
</cp:coreProperties>
</file>