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439400" cy="71993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75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87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24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0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3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70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25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22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31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6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40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26AA-249C-4AE9-8D4B-7D8B97FEAD03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59D9-66E3-41E0-A07D-23AFDA063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3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9576" y="-1136568"/>
            <a:ext cx="6361585" cy="93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Harada-rd</dc:creator>
  <cp:lastModifiedBy>Harada-rd</cp:lastModifiedBy>
  <cp:revision>1</cp:revision>
  <dcterms:created xsi:type="dcterms:W3CDTF">2018-07-05T07:47:05Z</dcterms:created>
  <dcterms:modified xsi:type="dcterms:W3CDTF">2018-07-05T07:48:12Z</dcterms:modified>
</cp:coreProperties>
</file>