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439400" cy="719931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178222"/>
            <a:ext cx="8873490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781306"/>
            <a:ext cx="7829550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8E50-2F10-490C-8FC7-BBAC2C14904B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C6FC-5B29-43D2-8253-D32F09E1D0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659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8E50-2F10-490C-8FC7-BBAC2C14904B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C6FC-5B29-43D2-8253-D32F09E1D0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3596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383297"/>
            <a:ext cx="2250996" cy="610108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383297"/>
            <a:ext cx="6622494" cy="610108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8E50-2F10-490C-8FC7-BBAC2C14904B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C6FC-5B29-43D2-8253-D32F09E1D0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52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8E50-2F10-490C-8FC7-BBAC2C14904B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C6FC-5B29-43D2-8253-D32F09E1D0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2794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794831"/>
            <a:ext cx="9003983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4817876"/>
            <a:ext cx="9003983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8E50-2F10-490C-8FC7-BBAC2C14904B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C6FC-5B29-43D2-8253-D32F09E1D0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142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1916484"/>
            <a:ext cx="4436745" cy="45678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1916484"/>
            <a:ext cx="4436745" cy="45678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8E50-2F10-490C-8FC7-BBAC2C14904B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C6FC-5B29-43D2-8253-D32F09E1D0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609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383299"/>
            <a:ext cx="9003983" cy="139153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764832"/>
            <a:ext cx="441635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629749"/>
            <a:ext cx="4416355" cy="386796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764832"/>
            <a:ext cx="443810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629749"/>
            <a:ext cx="4438105" cy="386796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8E50-2F10-490C-8FC7-BBAC2C14904B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C6FC-5B29-43D2-8253-D32F09E1D0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906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8E50-2F10-490C-8FC7-BBAC2C14904B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C6FC-5B29-43D2-8253-D32F09E1D0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445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8E50-2F10-490C-8FC7-BBAC2C14904B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C6FC-5B29-43D2-8253-D32F09E1D0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55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479954"/>
            <a:ext cx="3366978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36570"/>
            <a:ext cx="5284946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159794"/>
            <a:ext cx="3366978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8E50-2F10-490C-8FC7-BBAC2C14904B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C6FC-5B29-43D2-8253-D32F09E1D0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535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479954"/>
            <a:ext cx="3366978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36570"/>
            <a:ext cx="5284946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159794"/>
            <a:ext cx="3366978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8E50-2F10-490C-8FC7-BBAC2C14904B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C6FC-5B29-43D2-8253-D32F09E1D0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9870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383299"/>
            <a:ext cx="9003983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1916484"/>
            <a:ext cx="9003983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6672698"/>
            <a:ext cx="23488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8E50-2F10-490C-8FC7-BBAC2C14904B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6672698"/>
            <a:ext cx="352329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6672698"/>
            <a:ext cx="23488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4C6FC-5B29-43D2-8253-D32F09E1D0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153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kumimoji="1"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84773" y="-1431831"/>
            <a:ext cx="6644977" cy="100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32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Harada-rd</dc:creator>
  <cp:lastModifiedBy>Harada-rd</cp:lastModifiedBy>
  <cp:revision>2</cp:revision>
  <dcterms:created xsi:type="dcterms:W3CDTF">2018-08-30T07:34:30Z</dcterms:created>
  <dcterms:modified xsi:type="dcterms:W3CDTF">2018-08-30T07:36:09Z</dcterms:modified>
</cp:coreProperties>
</file>