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4FD85-D423-4008-846D-BC09020920F0}" type="datetimeFigureOut">
              <a:rPr kumimoji="1" lang="ja-JP" altLang="en-US" smtClean="0"/>
              <a:t>2018/12/4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DD2D3-ABCF-47A3-98B1-7AC5EB5245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5325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4FD85-D423-4008-846D-BC09020920F0}" type="datetimeFigureOut">
              <a:rPr kumimoji="1" lang="ja-JP" altLang="en-US" smtClean="0"/>
              <a:t>2018/12/4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DD2D3-ABCF-47A3-98B1-7AC5EB5245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6562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4FD85-D423-4008-846D-BC09020920F0}" type="datetimeFigureOut">
              <a:rPr kumimoji="1" lang="ja-JP" altLang="en-US" smtClean="0"/>
              <a:t>2018/12/4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DD2D3-ABCF-47A3-98B1-7AC5EB5245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597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4FD85-D423-4008-846D-BC09020920F0}" type="datetimeFigureOut">
              <a:rPr kumimoji="1" lang="ja-JP" altLang="en-US" smtClean="0"/>
              <a:t>2018/12/4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DD2D3-ABCF-47A3-98B1-7AC5EB5245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5406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4FD85-D423-4008-846D-BC09020920F0}" type="datetimeFigureOut">
              <a:rPr kumimoji="1" lang="ja-JP" altLang="en-US" smtClean="0"/>
              <a:t>2018/12/4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DD2D3-ABCF-47A3-98B1-7AC5EB5245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964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4FD85-D423-4008-846D-BC09020920F0}" type="datetimeFigureOut">
              <a:rPr kumimoji="1" lang="ja-JP" altLang="en-US" smtClean="0"/>
              <a:t>2018/12/4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DD2D3-ABCF-47A3-98B1-7AC5EB5245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5644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4FD85-D423-4008-846D-BC09020920F0}" type="datetimeFigureOut">
              <a:rPr kumimoji="1" lang="ja-JP" altLang="en-US" smtClean="0"/>
              <a:t>2018/12/4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DD2D3-ABCF-47A3-98B1-7AC5EB5245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9669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4FD85-D423-4008-846D-BC09020920F0}" type="datetimeFigureOut">
              <a:rPr kumimoji="1" lang="ja-JP" altLang="en-US" smtClean="0"/>
              <a:t>2018/12/4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DD2D3-ABCF-47A3-98B1-7AC5EB5245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3637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4FD85-D423-4008-846D-BC09020920F0}" type="datetimeFigureOut">
              <a:rPr kumimoji="1" lang="ja-JP" altLang="en-US" smtClean="0"/>
              <a:t>2018/12/4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DD2D3-ABCF-47A3-98B1-7AC5EB5245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4917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4FD85-D423-4008-846D-BC09020920F0}" type="datetimeFigureOut">
              <a:rPr kumimoji="1" lang="ja-JP" altLang="en-US" smtClean="0"/>
              <a:t>2018/12/4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DD2D3-ABCF-47A3-98B1-7AC5EB5245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9157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4FD85-D423-4008-846D-BC09020920F0}" type="datetimeFigureOut">
              <a:rPr kumimoji="1" lang="ja-JP" altLang="en-US" smtClean="0"/>
              <a:t>2018/12/4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DD2D3-ABCF-47A3-98B1-7AC5EB5245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1615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4FD85-D423-4008-846D-BC09020920F0}" type="datetimeFigureOut">
              <a:rPr kumimoji="1" lang="ja-JP" altLang="en-US" smtClean="0"/>
              <a:t>2018/12/4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DD2D3-ABCF-47A3-98B1-7AC5EB5245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9798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874303" y="356925"/>
            <a:ext cx="3083466" cy="8054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634" dirty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</a:rPr>
              <a:t>ビタミンＥ</a:t>
            </a:r>
            <a:endParaRPr lang="ja-JP" altLang="en-US" sz="4119" dirty="0">
              <a:solidFill>
                <a:schemeClr val="accent6">
                  <a:lumMod val="7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629584" y="1322214"/>
            <a:ext cx="5757777" cy="1162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317" dirty="0"/>
              <a:t>・強い抗酸化作用により細胞の酸化を防ぐ</a:t>
            </a:r>
            <a:endParaRPr lang="en-US" altLang="ja-JP" sz="2317" dirty="0"/>
          </a:p>
          <a:p>
            <a:r>
              <a:rPr lang="ja-JP" altLang="en-US" sz="2317" dirty="0"/>
              <a:t>・血行を促進する</a:t>
            </a:r>
            <a:endParaRPr lang="en-US" altLang="ja-JP" sz="2317" dirty="0"/>
          </a:p>
          <a:p>
            <a:endParaRPr lang="ja-JP" altLang="en-US" sz="2317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750607" y="508654"/>
            <a:ext cx="2434135" cy="114044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2341" dirty="0"/>
              <a:t>推奨量：目安量</a:t>
            </a:r>
            <a:endParaRPr lang="en-US" altLang="ja-JP" sz="2341" dirty="0"/>
          </a:p>
          <a:p>
            <a:r>
              <a:rPr lang="ja-JP" altLang="en-US" sz="1277" dirty="0"/>
              <a:t>  　</a:t>
            </a:r>
            <a:r>
              <a:rPr lang="ja-JP" altLang="en-US" sz="2235" dirty="0"/>
              <a:t>男性：６．５ｍｇ</a:t>
            </a:r>
            <a:endParaRPr lang="en-US" altLang="ja-JP" sz="2235" dirty="0"/>
          </a:p>
          <a:p>
            <a:r>
              <a:rPr lang="ja-JP" altLang="en-US" sz="2235" dirty="0"/>
              <a:t>　女性：６．０ｍｇ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573726" y="2403162"/>
            <a:ext cx="8611016" cy="15186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317" dirty="0"/>
              <a:t>植物油に多く含まれ、油の酸化を防止する。時間が経つとビタミンＥ自体が酸化されてしまい、本来の抗酸化作用が期待できないため、油は早めに使うのがよい。またビタミンＣと一緒に摂ると、ビタミンＥがもつ抗酸化力をさらに高めてくれる。</a:t>
            </a:r>
          </a:p>
        </p:txBody>
      </p:sp>
      <p:sp>
        <p:nvSpPr>
          <p:cNvPr id="8" name="角丸四角形 7"/>
          <p:cNvSpPr/>
          <p:nvPr/>
        </p:nvSpPr>
        <p:spPr>
          <a:xfrm>
            <a:off x="1424682" y="4118405"/>
            <a:ext cx="10132318" cy="225996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317" dirty="0">
                <a:solidFill>
                  <a:schemeClr val="tx1"/>
                </a:solidFill>
              </a:rPr>
              <a:t>うなぎ蒲焼（１串：４．９ｍｇ）　　　はまち（１切れ：４．１ｍｇ）</a:t>
            </a:r>
            <a:endParaRPr lang="en-US" altLang="ja-JP" sz="2317" dirty="0">
              <a:solidFill>
                <a:schemeClr val="tx1"/>
              </a:solidFill>
            </a:endParaRPr>
          </a:p>
          <a:p>
            <a:r>
              <a:rPr lang="ja-JP" altLang="en-US" sz="2317" dirty="0">
                <a:solidFill>
                  <a:schemeClr val="tx1"/>
                </a:solidFill>
              </a:rPr>
              <a:t>西洋かぼちゃ（８０ｇ：３．９ｍｇ）　アボガド（１</a:t>
            </a:r>
            <a:r>
              <a:rPr lang="en-US" altLang="ja-JP" sz="2317" dirty="0">
                <a:solidFill>
                  <a:schemeClr val="tx1"/>
                </a:solidFill>
              </a:rPr>
              <a:t>/</a:t>
            </a:r>
            <a:r>
              <a:rPr lang="ja-JP" altLang="en-US" sz="2317" dirty="0">
                <a:solidFill>
                  <a:schemeClr val="tx1"/>
                </a:solidFill>
              </a:rPr>
              <a:t>２個：２．９ｍｇ）</a:t>
            </a:r>
            <a:endParaRPr lang="en-US" altLang="ja-JP" sz="2317" dirty="0">
              <a:solidFill>
                <a:schemeClr val="tx1"/>
              </a:solidFill>
            </a:endParaRPr>
          </a:p>
          <a:p>
            <a:r>
              <a:rPr lang="ja-JP" altLang="en-US" sz="2317" dirty="0">
                <a:solidFill>
                  <a:schemeClr val="tx1"/>
                </a:solidFill>
              </a:rPr>
              <a:t>アーモンド（約２０粒：９．４ｍｇ）　落花生・煎り（３０ｇ：３．２ｍｇ）</a:t>
            </a:r>
            <a:endParaRPr lang="en-US" altLang="ja-JP" sz="2317" dirty="0">
              <a:solidFill>
                <a:schemeClr val="tx1"/>
              </a:solidFill>
            </a:endParaRPr>
          </a:p>
          <a:p>
            <a:r>
              <a:rPr lang="ja-JP" altLang="en-US" sz="2317" dirty="0">
                <a:solidFill>
                  <a:schemeClr val="tx1"/>
                </a:solidFill>
              </a:rPr>
              <a:t>ひまわり油（大さじ１杯：４．６ｍｇ）紅花油（大さじ１杯：３．３ｍｇ）</a:t>
            </a:r>
            <a:endParaRPr lang="en-US" altLang="ja-JP" sz="2317" dirty="0">
              <a:solidFill>
                <a:schemeClr val="tx1"/>
              </a:solidFill>
            </a:endParaRPr>
          </a:p>
        </p:txBody>
      </p:sp>
      <p:pic>
        <p:nvPicPr>
          <p:cNvPr id="1026" name="Picture 2" descr="ã¯ãªãã¯ããã¨æ°ããã¦ã£ã³ãã¦ã§éãã¾ã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1482" y="356924"/>
            <a:ext cx="1307276" cy="840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ã¯ãªãã¯ããã¨æ°ããã¦ã£ã³ãã¦ã§éãã¾ã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4067" y="5158248"/>
            <a:ext cx="551697" cy="551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ã¯ãªãã¯ããã¨æ°ããã¦ã£ã³ãã¦ã§éãã¾ã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5558" y="4608991"/>
            <a:ext cx="790783" cy="59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ã¯ãªãã¯ããã¨æ°ããã¦ã£ã³ãã¦ã§éãã¾ã"/>
          <p:cNvPicPr>
            <a:picLocks noChangeAspect="1" noChangeArrowheads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152" r="55611" b="11740"/>
          <a:stretch/>
        </p:blipFill>
        <p:spPr bwMode="auto">
          <a:xfrm>
            <a:off x="10429089" y="5160525"/>
            <a:ext cx="481344" cy="1098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1396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93</Words>
  <Application>Microsoft Office PowerPoint</Application>
  <PresentationFormat>ワイド画面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Harada-rd</dc:creator>
  <cp:lastModifiedBy>Harada-rd</cp:lastModifiedBy>
  <cp:revision>5</cp:revision>
  <dcterms:created xsi:type="dcterms:W3CDTF">2018-11-14T07:06:05Z</dcterms:created>
  <dcterms:modified xsi:type="dcterms:W3CDTF">2018-12-04T02:24:38Z</dcterms:modified>
</cp:coreProperties>
</file>