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D850-D751-4FB0-88C5-70B071A06198}" type="datetimeFigureOut">
              <a:rPr kumimoji="1" lang="ja-JP" altLang="en-US" smtClean="0"/>
              <a:t>2018/12/27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33FB-772E-4DBF-9C27-29C2A42A64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2192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D850-D751-4FB0-88C5-70B071A06198}" type="datetimeFigureOut">
              <a:rPr kumimoji="1" lang="ja-JP" altLang="en-US" smtClean="0"/>
              <a:t>2018/12/27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33FB-772E-4DBF-9C27-29C2A42A64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4593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D850-D751-4FB0-88C5-70B071A06198}" type="datetimeFigureOut">
              <a:rPr kumimoji="1" lang="ja-JP" altLang="en-US" smtClean="0"/>
              <a:t>2018/12/27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33FB-772E-4DBF-9C27-29C2A42A64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7728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D850-D751-4FB0-88C5-70B071A06198}" type="datetimeFigureOut">
              <a:rPr kumimoji="1" lang="ja-JP" altLang="en-US" smtClean="0"/>
              <a:t>2018/12/27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33FB-772E-4DBF-9C27-29C2A42A64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1245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D850-D751-4FB0-88C5-70B071A06198}" type="datetimeFigureOut">
              <a:rPr kumimoji="1" lang="ja-JP" altLang="en-US" smtClean="0"/>
              <a:t>2018/12/27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33FB-772E-4DBF-9C27-29C2A42A64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046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D850-D751-4FB0-88C5-70B071A06198}" type="datetimeFigureOut">
              <a:rPr kumimoji="1" lang="ja-JP" altLang="en-US" smtClean="0"/>
              <a:t>2018/12/27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33FB-772E-4DBF-9C27-29C2A42A64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153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D850-D751-4FB0-88C5-70B071A06198}" type="datetimeFigureOut">
              <a:rPr kumimoji="1" lang="ja-JP" altLang="en-US" smtClean="0"/>
              <a:t>2018/12/27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33FB-772E-4DBF-9C27-29C2A42A64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539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D850-D751-4FB0-88C5-70B071A06198}" type="datetimeFigureOut">
              <a:rPr kumimoji="1" lang="ja-JP" altLang="en-US" smtClean="0"/>
              <a:t>2018/12/27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33FB-772E-4DBF-9C27-29C2A42A64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126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D850-D751-4FB0-88C5-70B071A06198}" type="datetimeFigureOut">
              <a:rPr kumimoji="1" lang="ja-JP" altLang="en-US" smtClean="0"/>
              <a:t>2018/12/27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33FB-772E-4DBF-9C27-29C2A42A64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9995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D850-D751-4FB0-88C5-70B071A06198}" type="datetimeFigureOut">
              <a:rPr kumimoji="1" lang="ja-JP" altLang="en-US" smtClean="0"/>
              <a:t>2018/12/27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33FB-772E-4DBF-9C27-29C2A42A64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79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DD850-D751-4FB0-88C5-70B071A06198}" type="datetimeFigureOut">
              <a:rPr kumimoji="1" lang="ja-JP" altLang="en-US" smtClean="0"/>
              <a:t>2018/12/27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933FB-772E-4DBF-9C27-29C2A42A64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675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DD850-D751-4FB0-88C5-70B071A06198}" type="datetimeFigureOut">
              <a:rPr kumimoji="1" lang="ja-JP" altLang="en-US" smtClean="0"/>
              <a:t>2018/12/27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933FB-772E-4DBF-9C27-29C2A42A64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245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484448" y="-1199322"/>
            <a:ext cx="6130901" cy="932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4417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Harada-rd</dc:creator>
  <cp:lastModifiedBy>Harada-rd</cp:lastModifiedBy>
  <cp:revision>1</cp:revision>
  <dcterms:created xsi:type="dcterms:W3CDTF">2018-12-27T06:41:11Z</dcterms:created>
  <dcterms:modified xsi:type="dcterms:W3CDTF">2018-12-27T06:41:47Z</dcterms:modified>
</cp:coreProperties>
</file>