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58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85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2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71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10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227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53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49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05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01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DD123-F144-4163-9BD2-A1CAD22EAB08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03AEF-8A40-454E-BED9-79AFD16C61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62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16000" y="130770"/>
            <a:ext cx="5580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92D050"/>
                </a:solidFill>
              </a:rPr>
              <a:t>春野菜の成分と効能</a:t>
            </a:r>
            <a:endParaRPr kumimoji="1" lang="ja-JP" altLang="en-US" sz="4800" dirty="0">
              <a:solidFill>
                <a:srgbClr val="92D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7881" y="1164630"/>
            <a:ext cx="9469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◎植物性アルカロイド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たらの芽、ふきのとう、つくし、ぜんまい、うどなど</a:t>
            </a:r>
            <a:r>
              <a:rPr kumimoji="1" lang="en-US" altLang="ja-JP" b="1" dirty="0" smtClean="0"/>
              <a:t>‥</a:t>
            </a:r>
            <a:r>
              <a:rPr kumimoji="1" lang="ja-JP" altLang="en-US" b="1" dirty="0" smtClean="0"/>
              <a:t>春野菜の苦味成分。腎臓のろ過機能を向上</a:t>
            </a:r>
            <a:endParaRPr kumimoji="1"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　　　　　　　　　　　　　　　　　　　　　　　　　　　　　　</a:t>
            </a:r>
            <a:r>
              <a:rPr lang="ja-JP" altLang="en-US" b="1" dirty="0" smtClean="0"/>
              <a:t>　新陳代謝</a:t>
            </a:r>
            <a:r>
              <a:rPr lang="ja-JP" altLang="en-US" b="1" dirty="0" smtClean="0"/>
              <a:t>促進し老廃物を体外に排出効果</a:t>
            </a:r>
            <a:endParaRPr lang="en-US" altLang="ja-JP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7881" y="2087960"/>
            <a:ext cx="7552320" cy="6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◎イソチオシネアート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春キャベツ、新たまねぎ、菜の花など</a:t>
            </a:r>
            <a:r>
              <a:rPr kumimoji="1" lang="en-US" altLang="ja-JP" b="1" dirty="0" smtClean="0"/>
              <a:t>‥</a:t>
            </a:r>
            <a:r>
              <a:rPr lang="ja-JP" altLang="en-US" b="1" dirty="0"/>
              <a:t>肝臓</a:t>
            </a:r>
            <a:r>
              <a:rPr lang="ja-JP" altLang="en-US" b="1" dirty="0" smtClean="0"/>
              <a:t>の解毒作用を強化する効果</a:t>
            </a:r>
            <a:r>
              <a:rPr lang="ja-JP" altLang="en-US" b="1" dirty="0"/>
              <a:t>　</a:t>
            </a:r>
            <a:r>
              <a:rPr lang="ja-JP" altLang="en-US" b="1" dirty="0" smtClean="0"/>
              <a:t>　</a:t>
            </a:r>
            <a:r>
              <a:rPr lang="ja-JP" altLang="en-US" dirty="0" smtClean="0"/>
              <a:t>　　　　　　　　　　　　　　　　　　　　　　　　　　　　　</a:t>
            </a:r>
            <a:endParaRPr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7881" y="2862660"/>
            <a:ext cx="7552320" cy="6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◎テルペン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せり、セロリ、あした</a:t>
            </a:r>
            <a:r>
              <a:rPr kumimoji="1" lang="ja-JP" altLang="en-US" b="1" dirty="0" err="1" smtClean="0"/>
              <a:t>ばなど</a:t>
            </a:r>
            <a:r>
              <a:rPr kumimoji="1" lang="en-US" altLang="ja-JP" b="1" dirty="0" smtClean="0"/>
              <a:t>‥</a:t>
            </a:r>
            <a:r>
              <a:rPr lang="ja-JP" altLang="en-US" b="1" dirty="0" smtClean="0"/>
              <a:t>血行促進やストレス緩和、抗酸化作用</a:t>
            </a:r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　　　　　　　　　　　　　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7881" y="3628430"/>
            <a:ext cx="7552320" cy="6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◎フラボノイド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</a:t>
            </a:r>
            <a:r>
              <a:rPr lang="ja-JP" altLang="en-US" b="1" dirty="0" smtClean="0"/>
              <a:t>さやえんどう、グリンピース</a:t>
            </a:r>
            <a:r>
              <a:rPr kumimoji="1" lang="ja-JP" altLang="en-US" b="1" dirty="0" smtClean="0"/>
              <a:t>など</a:t>
            </a:r>
            <a:r>
              <a:rPr kumimoji="1" lang="en-US" altLang="ja-JP" b="1" dirty="0" smtClean="0"/>
              <a:t>‥</a:t>
            </a:r>
            <a:r>
              <a:rPr kumimoji="1" lang="ja-JP" altLang="en-US" b="1" dirty="0" smtClean="0"/>
              <a:t>抗酸化作用</a:t>
            </a:r>
            <a:r>
              <a:rPr lang="ja-JP" altLang="en-US" b="1" dirty="0"/>
              <a:t>　</a:t>
            </a:r>
            <a:r>
              <a:rPr lang="ja-JP" altLang="en-US" dirty="0" smtClean="0"/>
              <a:t>　　　　　　　　　　　　　　　　　　　　　　　　　　　　　　</a:t>
            </a:r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7881" y="4359870"/>
            <a:ext cx="7552320" cy="6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◎アリシン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</a:t>
            </a:r>
            <a:r>
              <a:rPr lang="ja-JP" altLang="en-US" b="1" dirty="0" smtClean="0"/>
              <a:t>ねぎ、わけぎ、新玉ねぎ</a:t>
            </a:r>
            <a:r>
              <a:rPr kumimoji="1" lang="ja-JP" altLang="en-US" b="1" dirty="0" smtClean="0"/>
              <a:t>など</a:t>
            </a:r>
            <a:r>
              <a:rPr kumimoji="1" lang="en-US" altLang="ja-JP" b="1" dirty="0" smtClean="0"/>
              <a:t>‥</a:t>
            </a:r>
            <a:r>
              <a:rPr lang="ja-JP" altLang="en-US" b="1" dirty="0" smtClean="0"/>
              <a:t>活性酸素を除去し、疲労回復効果</a:t>
            </a:r>
            <a:r>
              <a:rPr lang="ja-JP" altLang="en-US" b="1" dirty="0"/>
              <a:t>　</a:t>
            </a:r>
            <a:r>
              <a:rPr lang="ja-JP" altLang="en-US" b="1" dirty="0" smtClean="0"/>
              <a:t>　　</a:t>
            </a:r>
            <a:r>
              <a:rPr lang="ja-JP" altLang="en-US" dirty="0" smtClean="0"/>
              <a:t>　　　　　　　　　　　　　　　　　　　　　　　　　　　　</a:t>
            </a:r>
            <a:endParaRPr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7881" y="5198070"/>
            <a:ext cx="7552320" cy="6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◎アスパラギン酸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</a:t>
            </a:r>
            <a:r>
              <a:rPr lang="ja-JP" altLang="en-US" b="1" dirty="0" smtClean="0"/>
              <a:t>グリーンアスパラ、うど</a:t>
            </a:r>
            <a:r>
              <a:rPr kumimoji="1" lang="ja-JP" altLang="en-US" b="1" dirty="0" smtClean="0"/>
              <a:t>など</a:t>
            </a:r>
            <a:r>
              <a:rPr kumimoji="1" lang="en-US" altLang="ja-JP" b="1" dirty="0" smtClean="0"/>
              <a:t>‥</a:t>
            </a:r>
            <a:r>
              <a:rPr lang="ja-JP" altLang="en-US" b="1" dirty="0" smtClean="0"/>
              <a:t>利尿作用、疲労物質除去</a:t>
            </a:r>
            <a:r>
              <a:rPr lang="ja-JP" altLang="en-US" b="1" dirty="0"/>
              <a:t>　</a:t>
            </a:r>
            <a:r>
              <a:rPr lang="ja-JP" altLang="en-US" dirty="0" smtClean="0"/>
              <a:t>　　　　　　　　　　　　　　　　　　　　　　　　　　　　　　</a:t>
            </a:r>
            <a:endParaRPr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7880" y="6036270"/>
            <a:ext cx="8606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◎カリウム、食物繊維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</a:t>
            </a:r>
            <a:r>
              <a:rPr lang="ja-JP" altLang="en-US" b="1" dirty="0" smtClean="0"/>
              <a:t>せり、根三つ葉、わけぎ、たけのこ</a:t>
            </a:r>
            <a:r>
              <a:rPr kumimoji="1" lang="ja-JP" altLang="en-US" b="1" dirty="0" smtClean="0"/>
              <a:t>など</a:t>
            </a:r>
            <a:r>
              <a:rPr kumimoji="1" lang="en-US" altLang="ja-JP" b="1" dirty="0" smtClean="0"/>
              <a:t>‥</a:t>
            </a:r>
            <a:r>
              <a:rPr lang="ja-JP" altLang="en-US" b="1" dirty="0"/>
              <a:t>体内</a:t>
            </a:r>
            <a:r>
              <a:rPr lang="ja-JP" altLang="en-US" b="1" dirty="0" smtClean="0"/>
              <a:t>の不要なナトリウム排出し、高血圧予防</a:t>
            </a:r>
            <a:r>
              <a:rPr lang="ja-JP" altLang="en-US" b="1" dirty="0"/>
              <a:t>　</a:t>
            </a:r>
            <a:r>
              <a:rPr lang="ja-JP" altLang="en-US" b="1" dirty="0" smtClean="0"/>
              <a:t>　　　</a:t>
            </a:r>
            <a:r>
              <a:rPr lang="ja-JP" altLang="en-US" dirty="0" smtClean="0"/>
              <a:t>　　　　　　　　　　　　　　　　　　　　　　　　　　　</a:t>
            </a:r>
            <a:endParaRPr lang="en-US" altLang="ja-JP" dirty="0" smtClean="0"/>
          </a:p>
        </p:txBody>
      </p:sp>
      <p:pic>
        <p:nvPicPr>
          <p:cNvPr id="1026" name="Picture 2" descr="ãããã®è½ ã¤ã©...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639" y="1235671"/>
            <a:ext cx="1033686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ãæ¥ã­ã£ãã ã¤...ãã®ç»åæ¤ç´¢çµæ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38" y="116285"/>
            <a:ext cx="9239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ãé£ç¨èã®è± ã¤...ãã®ç»åæ¤ç´¢çµæ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850" y="2143209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ãã»ã­ãª ã¤ã©ã¹...ãã®ç»åæ¤ç´¢çµæ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6732">
            <a:off x="8295324" y="3359049"/>
            <a:ext cx="638453" cy="106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ãã°ãªã¼ã³ãã¼ã¹...ãã®ç»åæ¤ç´¢çµæ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430" y="3291231"/>
            <a:ext cx="1202970" cy="116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ãããã®ãã¤ã©ã¹...ãã®ç»åæ¤ç´¢çµæ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393" y="4876400"/>
            <a:ext cx="1051720" cy="105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95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5</cp:revision>
  <dcterms:created xsi:type="dcterms:W3CDTF">2019-02-14T08:08:58Z</dcterms:created>
  <dcterms:modified xsi:type="dcterms:W3CDTF">2019-02-15T02:54:46Z</dcterms:modified>
</cp:coreProperties>
</file>