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9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A09D-0FAC-4944-87CC-C92587A8204F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3657-B928-4C4D-8070-FA205F995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38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A09D-0FAC-4944-87CC-C92587A8204F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3657-B928-4C4D-8070-FA205F995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31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A09D-0FAC-4944-87CC-C92587A8204F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3657-B928-4C4D-8070-FA205F995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19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A09D-0FAC-4944-87CC-C92587A8204F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3657-B928-4C4D-8070-FA205F995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56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A09D-0FAC-4944-87CC-C92587A8204F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3657-B928-4C4D-8070-FA205F995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66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A09D-0FAC-4944-87CC-C92587A8204F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3657-B928-4C4D-8070-FA205F995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65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A09D-0FAC-4944-87CC-C92587A8204F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3657-B928-4C4D-8070-FA205F995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52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A09D-0FAC-4944-87CC-C92587A8204F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3657-B928-4C4D-8070-FA205F995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11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A09D-0FAC-4944-87CC-C92587A8204F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3657-B928-4C4D-8070-FA205F995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59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A09D-0FAC-4944-87CC-C92587A8204F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3657-B928-4C4D-8070-FA205F995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93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A09D-0FAC-4944-87CC-C92587A8204F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3657-B928-4C4D-8070-FA205F995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9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2A09D-0FAC-4944-87CC-C92587A8204F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3657-B928-4C4D-8070-FA205F995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18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95300" y="279400"/>
            <a:ext cx="607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細</a:t>
            </a:r>
            <a:r>
              <a:rPr lang="ja-JP" altLang="en-US" sz="32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切れ時間を利用した運動</a:t>
            </a:r>
            <a:endParaRPr kumimoji="1" lang="ja-JP" altLang="en-US" sz="3200" dirty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2626351"/>
            <a:ext cx="3130200" cy="3301594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92100" y="1638300"/>
            <a:ext cx="4711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糖尿病の方は、血糖改善の効果も期待できます。一定時間続けることで脂肪を燃やし体重減少をもたらします。</a:t>
            </a:r>
            <a:endParaRPr kumimoji="1"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いちばん簡単で効果があるのは歩くことです。</a:t>
            </a:r>
            <a:endParaRPr kumimoji="1" lang="ja-JP" altLang="en-US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00400" y="1078130"/>
            <a:ext cx="3739800" cy="406400"/>
          </a:xfrm>
          <a:prstGeom prst="roundRect">
            <a:avLst/>
          </a:prstGeom>
          <a:solidFill>
            <a:srgbClr val="EE9AF0"/>
          </a:solidFill>
          <a:ln>
            <a:solidFill>
              <a:srgbClr val="EE9A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細切れ時間での有酸素運動</a:t>
            </a:r>
            <a:endParaRPr kumimoji="1" lang="ja-JP" altLang="en-US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/>
          <a:srcRect l="46021" t="-2689"/>
          <a:stretch/>
        </p:blipFill>
        <p:spPr>
          <a:xfrm>
            <a:off x="4216585" y="4277148"/>
            <a:ext cx="2488830" cy="17553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/>
          <a:srcRect t="1213" r="55064"/>
          <a:stretch/>
        </p:blipFill>
        <p:spPr>
          <a:xfrm>
            <a:off x="4412175" y="2146970"/>
            <a:ext cx="2153725" cy="1755300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025900" y="3828099"/>
            <a:ext cx="321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通勤途中で、１駅（停留所）前で降りて</a:t>
            </a:r>
            <a:endParaRPr kumimoji="1" lang="en-US" altLang="ja-JP" sz="1400" dirty="0" smtClean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14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歩いてみましょう</a:t>
            </a:r>
            <a:endParaRPr kumimoji="1" lang="ja-JP" altLang="en-US" sz="1400" dirty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40200" y="6032448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エレベーター、エスカレーターを</a:t>
            </a:r>
            <a:endParaRPr kumimoji="1" lang="en-US" altLang="ja-JP" sz="1400" dirty="0" smtClean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14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使わずに階段を使いましょう</a:t>
            </a:r>
            <a:endParaRPr kumimoji="1" lang="ja-JP" altLang="en-US" sz="1400" dirty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239000" y="1078130"/>
            <a:ext cx="3739800" cy="406400"/>
          </a:xfrm>
          <a:prstGeom prst="roundRect">
            <a:avLst/>
          </a:prstGeom>
          <a:solidFill>
            <a:srgbClr val="EE9AF0"/>
          </a:solidFill>
          <a:ln>
            <a:solidFill>
              <a:srgbClr val="EE9A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細切れ時間での筋力トレーニング</a:t>
            </a:r>
            <a:endParaRPr kumimoji="1" lang="ja-JP" altLang="en-US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8175" y="2146970"/>
            <a:ext cx="2140363" cy="177542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7437" y="4424552"/>
            <a:ext cx="2087502" cy="1607896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6946900" y="1596980"/>
            <a:ext cx="467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代謝が増え、血糖コントロールにつながります。</a:t>
            </a:r>
            <a:endParaRPr kumimoji="1"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休憩時間、喫煙時間を、スクワットする時間に変えてみましょう。</a:t>
            </a:r>
            <a:endParaRPr kumimoji="1" lang="ja-JP" altLang="en-US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271000" y="2626351"/>
            <a:ext cx="254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両足を床にしっかりつけて、両手を頭の後ろで組み、ゆっくりと腰を曲げていきます。</a:t>
            </a:r>
            <a:endParaRPr kumimoji="1" lang="ja-JP" altLang="en-US" sz="1400" dirty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271000" y="5074611"/>
            <a:ext cx="2755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仕事中は姿勢を正して座りましょう。</a:t>
            </a:r>
            <a:endParaRPr kumimoji="1" lang="ja-JP" altLang="en-US" sz="1400" dirty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2450" y="6396101"/>
            <a:ext cx="181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糖尿病ケアより</a:t>
            </a:r>
            <a:endParaRPr kumimoji="1" lang="ja-JP" altLang="en-US" sz="12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8781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137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HGP創英ﾌﾟﾚｾﾞﾝｽEB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5</cp:revision>
  <dcterms:created xsi:type="dcterms:W3CDTF">2020-03-25T05:48:32Z</dcterms:created>
  <dcterms:modified xsi:type="dcterms:W3CDTF">2020-03-25T06:52:33Z</dcterms:modified>
</cp:coreProperties>
</file>