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45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88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7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48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40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24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069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85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15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66C0-C010-42E1-ADDB-E9A524911A10}" type="datetimeFigureOut">
              <a:rPr kumimoji="1" lang="ja-JP" altLang="en-US" smtClean="0"/>
              <a:t>2020/4/16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88597-BCE1-4F0D-8836-D01F2E4E7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77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「お茶イラスト」の画像検索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139" y="5233434"/>
            <a:ext cx="1050925" cy="147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どんな食材を取り入れていますか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6744" y="2412340"/>
            <a:ext cx="5546725" cy="398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184034" y="348456"/>
            <a:ext cx="11141190" cy="13542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新型コロナウイルスに負けない体作り</a:t>
            </a:r>
            <a:endParaRPr lang="en-US" altLang="ja-JP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～バランスの良い食事が基本！</a:t>
            </a:r>
            <a:r>
              <a:rPr lang="ja-JP" altLang="en-US" sz="2800" b="1" u="sng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免疫力を高める食品</a:t>
            </a:r>
            <a:r>
              <a:rPr lang="ja-JP" altLang="en-US" sz="2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も摂り入れましょう～</a:t>
            </a:r>
            <a:endParaRPr lang="ja-JP" altLang="en-US" sz="2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05426" y="2872849"/>
            <a:ext cx="3664618" cy="1231901"/>
            <a:chOff x="274410" y="1942212"/>
            <a:chExt cx="3664618" cy="1231901"/>
          </a:xfrm>
        </p:grpSpPr>
        <p:sp>
          <p:nvSpPr>
            <p:cNvPr id="10" name="角丸四角形 9"/>
            <p:cNvSpPr/>
            <p:nvPr/>
          </p:nvSpPr>
          <p:spPr>
            <a:xfrm>
              <a:off x="330324" y="1942212"/>
              <a:ext cx="3457887" cy="12319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74410" y="1942212"/>
              <a:ext cx="3664618" cy="1200329"/>
            </a:xfrm>
            <a:prstGeom prst="rect">
              <a:avLst/>
            </a:prstGeom>
            <a:noFill/>
            <a:ln w="38100">
              <a:noFill/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●発酵食品</a:t>
              </a:r>
              <a:endPara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</a:t>
              </a:r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 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ヨーグルト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、味噌、納豆</a:t>
              </a:r>
              <a:endPara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　 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キムチ、チーズ</a:t>
              </a:r>
              <a:endPara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2" name="Picture 2" descr="https://msp.c.yimg.jp/yjimage?q=sbJPERcXyLE3Sm94Gna97SvNPred_h30WTZqlUc2offDUljv04AUwQdciJz5wxDrrJWq32x9WLZH5TKYvOtf8kwV8G64MSVMPEUw71p4hihHBi7m5rhQmVhvshVcKHkxujoGWnVUpNFa8fdB.sdAyUQ-&amp;sig=13cvm8hua&amp;x=251&amp;y=20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792" y="2957208"/>
            <a:ext cx="1094350" cy="87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「納豆イラスト」の画像検索結果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990" y="2979387"/>
            <a:ext cx="1015098" cy="87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「ショウガニンニ...」の画像検索結果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725" y="3904116"/>
            <a:ext cx="1101893" cy="110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464570" y="4411170"/>
            <a:ext cx="2909371" cy="515844"/>
            <a:chOff x="288381" y="3596271"/>
            <a:chExt cx="2909371" cy="515844"/>
          </a:xfrm>
        </p:grpSpPr>
        <p:sp>
          <p:nvSpPr>
            <p:cNvPr id="14" name="角丸四角形 13"/>
            <p:cNvSpPr/>
            <p:nvPr/>
          </p:nvSpPr>
          <p:spPr>
            <a:xfrm>
              <a:off x="330323" y="3596271"/>
              <a:ext cx="2867429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288381" y="3596271"/>
              <a:ext cx="27446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●ショウガ、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ニンニク</a:t>
              </a:r>
              <a:endPara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01655" y="5202790"/>
            <a:ext cx="1872572" cy="545753"/>
            <a:chOff x="330324" y="4547681"/>
            <a:chExt cx="1872572" cy="545753"/>
          </a:xfrm>
        </p:grpSpPr>
        <p:sp>
          <p:nvSpPr>
            <p:cNvPr id="15" name="角丸四角形 14"/>
            <p:cNvSpPr/>
            <p:nvPr/>
          </p:nvSpPr>
          <p:spPr>
            <a:xfrm>
              <a:off x="330324" y="4577590"/>
              <a:ext cx="1872572" cy="51584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436065" y="4547681"/>
              <a:ext cx="17668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</a:t>
              </a:r>
              <a:r>
                <a:rPr lang="ja-JP" altLang="en-US" sz="24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キノコ類</a:t>
              </a:r>
              <a:endPara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501655" y="6088229"/>
            <a:ext cx="2401562" cy="461665"/>
            <a:chOff x="330324" y="5403425"/>
            <a:chExt cx="2401562" cy="461665"/>
          </a:xfrm>
        </p:grpSpPr>
        <p:sp>
          <p:nvSpPr>
            <p:cNvPr id="16" name="角丸四角形 15"/>
            <p:cNvSpPr/>
            <p:nvPr/>
          </p:nvSpPr>
          <p:spPr>
            <a:xfrm>
              <a:off x="330324" y="5403425"/>
              <a:ext cx="2401562" cy="461665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36065" y="5403425"/>
              <a:ext cx="22958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4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●温かい飲み物</a:t>
              </a:r>
              <a:endPara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pic>
        <p:nvPicPr>
          <p:cNvPr id="1032" name="Picture 8" descr="「きのこイラスト」の画像検索結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618" y="4872835"/>
            <a:ext cx="985106" cy="985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「ショウガイラス...」の画像検索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454" y="4038681"/>
            <a:ext cx="819144" cy="72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マイタケイラス...」の画像検索結果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353" y="5135985"/>
            <a:ext cx="727845" cy="5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テキスト ボックス 17"/>
          <p:cNvSpPr txBox="1"/>
          <p:nvPr/>
        </p:nvSpPr>
        <p:spPr>
          <a:xfrm>
            <a:off x="230101" y="1764853"/>
            <a:ext cx="7138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今年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の大型連休はコロナ流行のため自宅で過ごす方が多いのでは？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日本トレンドリサーチ調べでもあるように下記の食品を摂り入れてみては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いかがでしょうか！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19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69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9</cp:revision>
  <dcterms:created xsi:type="dcterms:W3CDTF">2020-04-16T06:31:02Z</dcterms:created>
  <dcterms:modified xsi:type="dcterms:W3CDTF">2020-04-16T07:50:22Z</dcterms:modified>
</cp:coreProperties>
</file>