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B28-8551-495C-80C8-0847C83A507D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95300" y="279400"/>
            <a:ext cx="607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細切れ時間を利用した運動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2626351"/>
            <a:ext cx="3130200" cy="330159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2100" y="1638300"/>
            <a:ext cx="4711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糖尿病の方は、血糖改善の効果も期待できます。一定時間続けることで脂肪を燃やし体重減少をもたらします。</a:t>
            </a:r>
            <a:endParaRPr lang="en-US" altLang="ja-JP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いちばん簡単で効果があるのは歩くことです。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00400" y="1078130"/>
            <a:ext cx="37398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細切れ時間での有酸素運動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l="46021" t="-2689"/>
          <a:stretch/>
        </p:blipFill>
        <p:spPr>
          <a:xfrm>
            <a:off x="4216585" y="4277148"/>
            <a:ext cx="2488830" cy="17553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t="1213" r="55064"/>
          <a:stretch/>
        </p:blipFill>
        <p:spPr>
          <a:xfrm>
            <a:off x="4412175" y="2146970"/>
            <a:ext cx="2153725" cy="175530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025900" y="3828099"/>
            <a:ext cx="321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通勤途中で、１駅（停留所）前で降りて</a:t>
            </a:r>
            <a:endParaRPr lang="en-US" altLang="ja-JP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歩いてみましょう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40200" y="603244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エレベーター、エスカレーターを</a:t>
            </a:r>
            <a:endParaRPr lang="en-US" altLang="ja-JP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使わずに階段を使いましょう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7239000" y="1078130"/>
            <a:ext cx="37398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細切れ時間での筋力トレーニング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175" y="2146970"/>
            <a:ext cx="2140363" cy="177542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7437" y="4424552"/>
            <a:ext cx="2087502" cy="160789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946900" y="1596980"/>
            <a:ext cx="467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代謝が増え、血糖コントロールにつながります。</a:t>
            </a:r>
            <a:endParaRPr lang="en-US" altLang="ja-JP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休憩時間、喫煙時間を、スクワットする時間に変えてみましょう。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71000" y="2626351"/>
            <a:ext cx="254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両足を床にしっかりつけて、両手を頭の後ろで組み、ゆっくりと腰を曲げていきます。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71000" y="5074611"/>
            <a:ext cx="275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仕事中は姿勢を正して座りましょう。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2450" y="6396101"/>
            <a:ext cx="181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糖尿病ケアより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24900" y="114160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solidFill>
                  <a:prstClr val="black"/>
                </a:solidFill>
              </a:rPr>
              <a:t>2023.4</a:t>
            </a:r>
            <a:r>
              <a:rPr lang="ja-JP" altLang="en-US" dirty="0" smtClean="0">
                <a:solidFill>
                  <a:prstClr val="black"/>
                </a:solidFill>
              </a:rPr>
              <a:t>月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6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1</cp:revision>
  <dcterms:created xsi:type="dcterms:W3CDTF">2021-12-21T06:53:58Z</dcterms:created>
  <dcterms:modified xsi:type="dcterms:W3CDTF">2021-12-21T06:54:12Z</dcterms:modified>
</cp:coreProperties>
</file>