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5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79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4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27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46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0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0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AB28-8551-495C-80C8-0847C83A507D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0924-025A-4B95-B136-119C36296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6103774" y="2727021"/>
            <a:ext cx="2066591" cy="468303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66FFFF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64649" y="2727021"/>
            <a:ext cx="2066591" cy="468303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66FFFF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839200" y="666005"/>
            <a:ext cx="3225800" cy="1517650"/>
          </a:xfrm>
          <a:prstGeom prst="roundRect">
            <a:avLst>
              <a:gd name="adj" fmla="val 45956"/>
            </a:avLst>
          </a:prstGeom>
          <a:solidFill>
            <a:schemeClr val="accent1">
              <a:lumMod val="75000"/>
            </a:schemeClr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495675" y="514350"/>
            <a:ext cx="4775200" cy="1828800"/>
          </a:xfrm>
          <a:prstGeom prst="roundRect">
            <a:avLst/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98567" y="559886"/>
            <a:ext cx="575180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＜主な栄養素＞ </a:t>
            </a:r>
            <a:endParaRPr kumimoji="1"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まさば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栄養評価　　　　　　　　　　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100</a:t>
            </a:r>
            <a:r>
              <a:rPr kumimoji="1"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ｇ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中含有量</a:t>
            </a:r>
            <a:endParaRPr kumimoji="1"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ビタミン</a:t>
            </a:r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Ｂ</a:t>
            </a:r>
            <a:r>
              <a:rPr lang="ja-JP" altLang="en-US" sz="1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</a:t>
            </a:r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dirty="0" smtClean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　　　　　　　　　　　　　　　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0.15</a:t>
            </a:r>
            <a:r>
              <a:rPr lang="ja-JP" altLang="en-US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ｍ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g</a:t>
            </a:r>
          </a:p>
          <a:p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ビタミン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Ｂ</a:t>
            </a:r>
            <a:r>
              <a:rPr lang="en-US" altLang="ja-JP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</a:t>
            </a:r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</a:t>
            </a:r>
            <a:r>
              <a:rPr lang="ja-JP" altLang="en-US" dirty="0" smtClean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★★　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                 　　 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0.28mg</a:t>
            </a:r>
            <a:endParaRPr lang="en-US" altLang="ja-JP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ナイアシン</a:t>
            </a:r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</a:t>
            </a:r>
            <a:r>
              <a:rPr lang="ja-JP" altLang="en-US" dirty="0" smtClean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★★★★★</a:t>
            </a:r>
            <a:r>
              <a:rPr lang="ja-JP" altLang="en-US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</a:t>
            </a:r>
            <a:r>
              <a:rPr lang="ja-JP" altLang="en-US" dirty="0" smtClean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★★★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  　 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10.</a:t>
            </a:r>
            <a:r>
              <a:rPr lang="en-US" altLang="ja-JP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mg</a:t>
            </a:r>
            <a:endParaRPr lang="en-US" altLang="ja-JP" sz="12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ビタミン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Ⅾ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dirty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★★★★★★</a:t>
            </a:r>
            <a:r>
              <a:rPr lang="ja-JP" altLang="en-US" dirty="0" smtClean="0">
                <a:solidFill>
                  <a:schemeClr val="accent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★★★★    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11.0ug</a:t>
            </a:r>
            <a:endParaRPr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kumimoji="1"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52000" y="666005"/>
            <a:ext cx="159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＜主な効用＞</a:t>
            </a:r>
            <a:endParaRPr kumimoji="1" lang="ja-JP" altLang="en-US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40800" y="1003845"/>
            <a:ext cx="1225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</a:t>
            </a:r>
            <a:r>
              <a:rPr lang="ja-JP" altLang="en-US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高血圧</a:t>
            </a:r>
            <a:endParaRPr kumimoji="1" lang="en-US" altLang="ja-JP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</a:t>
            </a:r>
            <a:r>
              <a:rPr lang="ja-JP" altLang="en-US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動脈</a:t>
            </a:r>
            <a:r>
              <a:rPr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硬化</a:t>
            </a:r>
            <a:endParaRPr lang="en-US" altLang="ja-JP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・脳卒中</a:t>
            </a:r>
            <a:endParaRPr kumimoji="1" lang="en-US" altLang="ja-JP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144125" y="1003845"/>
            <a:ext cx="203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・肩こり、頭痛</a:t>
            </a:r>
            <a:endParaRPr lang="en-US" altLang="ja-JP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・口内炎、口角炎</a:t>
            </a:r>
            <a:endParaRPr lang="en-US" altLang="ja-JP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・視力</a:t>
            </a:r>
            <a:r>
              <a:rPr lang="ja-JP" altLang="en-US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低下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8325" y="3335184"/>
            <a:ext cx="11255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さばの脂自体が薬効成分です。脂は不飽和脂肪酸の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EPA</a:t>
            </a:r>
            <a:r>
              <a:rPr lang="ja-JP" altLang="en-US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DHA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を含みます。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EPA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は血液をサラサラにして動脈硬化や心筋梗塞を防ぎ、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DHA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は脳細胞と網膜に有効に働くほか、コレステロールや中性脂肪を減らしてくれます。</a:t>
            </a:r>
            <a:endParaRPr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ただ、いずれも酸化しやすく、酸化すると過酸化脂質となり、がんや、老化の原因になるので注意が必要です。</a:t>
            </a:r>
            <a:endParaRPr kumimoji="1"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この酸化を防ぐのは抗酸化作用のある</a:t>
            </a:r>
            <a:r>
              <a:rPr kumimoji="1"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β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‐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カロテンやビタミン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E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です。さばにはビタミンは含まれていますが、できるだけ</a:t>
            </a:r>
            <a:endParaRPr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新鮮なうちにとるようにしましょう。</a:t>
            </a:r>
            <a:endParaRPr lang="en-US" altLang="ja-JP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また糖質や脂質の代謝を促進するビタミン</a:t>
            </a:r>
            <a:r>
              <a:rPr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B</a:t>
            </a:r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群、カルシウムの吸収を助けるビタミンＤも豊富です。</a:t>
            </a:r>
            <a:endParaRPr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68611" y="5354524"/>
            <a:ext cx="7864133" cy="1143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53309" y="5384279"/>
            <a:ext cx="3857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生活習慣病・ストレス・骨粗鬆症によい</a:t>
            </a:r>
            <a:endParaRPr kumimoji="1" lang="ja-JP" altLang="en-US" sz="1600" dirty="0">
              <a:solidFill>
                <a:schemeClr val="accent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349668" y="5417802"/>
            <a:ext cx="1103641" cy="963175"/>
            <a:chOff x="1161049" y="5155978"/>
            <a:chExt cx="1103641" cy="963175"/>
          </a:xfrm>
        </p:grpSpPr>
        <p:sp>
          <p:nvSpPr>
            <p:cNvPr id="17" name="円/楕円 16"/>
            <p:cNvSpPr/>
            <p:nvPr/>
          </p:nvSpPr>
          <p:spPr>
            <a:xfrm>
              <a:off x="1371723" y="5494532"/>
              <a:ext cx="676275" cy="62462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87025" y="5586280"/>
              <a:ext cx="748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99CC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食材</a:t>
              </a:r>
              <a:endParaRPr kumimoji="1" lang="ja-JP" altLang="en-US" sz="1600" dirty="0">
                <a:solidFill>
                  <a:srgbClr val="FF99CC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61049" y="5155978"/>
              <a:ext cx="11036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rgbClr val="FF99CC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プラスしたい</a:t>
              </a:r>
              <a:endParaRPr kumimoji="1" lang="ja-JP" altLang="en-US" sz="1400" dirty="0">
                <a:solidFill>
                  <a:srgbClr val="FF99CC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4986044" y="5875021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＋</a:t>
            </a:r>
            <a:endParaRPr kumimoji="1" lang="ja-JP" altLang="en-US" sz="2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86144" y="5798349"/>
            <a:ext cx="477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小松菜・人参・かぼちゃ</a:t>
            </a:r>
            <a:r>
              <a:rPr lang="ja-JP" altLang="en-US" dirty="0" smtClean="0">
                <a:solidFill>
                  <a:schemeClr val="accent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・植物油・ごま（種実類）</a:t>
            </a:r>
            <a:endParaRPr lang="en-US" altLang="ja-JP" dirty="0" smtClean="0">
              <a:solidFill>
                <a:schemeClr val="accent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>
                <a:solidFill>
                  <a:schemeClr val="accent2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豆腐・高野豆腐・ひじき・刻み昆布</a:t>
            </a:r>
            <a:endParaRPr kumimoji="1" lang="en-US" altLang="ja-JP" dirty="0" smtClean="0">
              <a:solidFill>
                <a:schemeClr val="accent2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0448925" y="6497578"/>
            <a:ext cx="2855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食</a:t>
            </a:r>
            <a:r>
              <a:rPr kumimoji="1"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べもの栄養辞典より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08" y="777010"/>
            <a:ext cx="3350917" cy="2229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テキスト ボックス 7"/>
          <p:cNvSpPr txBox="1"/>
          <p:nvPr/>
        </p:nvSpPr>
        <p:spPr>
          <a:xfrm>
            <a:off x="81258" y="-54299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dirty="0" smtClean="0">
                <a:solidFill>
                  <a:srgbClr val="0066FF"/>
                </a:solidFill>
              </a:rPr>
              <a:t>さば</a:t>
            </a:r>
            <a:endParaRPr kumimoji="1" lang="ja-JP" altLang="en-US" sz="6600" dirty="0">
              <a:solidFill>
                <a:srgbClr val="0066FF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98567" y="5789692"/>
            <a:ext cx="1260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0066FF"/>
                </a:solidFill>
              </a:rPr>
              <a:t>さば</a:t>
            </a:r>
            <a:endParaRPr kumimoji="1" lang="ja-JP" altLang="en-US" sz="2800" dirty="0">
              <a:solidFill>
                <a:srgbClr val="0066FF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18908" y="2419244"/>
            <a:ext cx="1649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5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●</a:t>
            </a:r>
            <a:r>
              <a:rPr lang="ja-JP" altLang="en-US" sz="1400" dirty="0">
                <a:solidFill>
                  <a:schemeClr val="accent5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選ぶコツ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664649" y="2722904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腹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の部分に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金色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の筋状の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模様が出ていれば新鮮</a:t>
            </a:r>
            <a:endParaRPr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32386" y="2418666"/>
            <a:ext cx="1649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accent5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●保存法</a:t>
            </a:r>
            <a:endParaRPr lang="ja-JP" altLang="en-US" sz="1400" dirty="0">
              <a:solidFill>
                <a:schemeClr val="accent5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078127" y="2722326"/>
            <a:ext cx="2117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みそ漬けにして冷蔵するか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みそ煮にして煮汁ごと冷凍</a:t>
            </a:r>
            <a:endParaRPr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67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248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</cp:revision>
  <dcterms:created xsi:type="dcterms:W3CDTF">2021-12-21T06:53:58Z</dcterms:created>
  <dcterms:modified xsi:type="dcterms:W3CDTF">2022-01-04T03:22:07Z</dcterms:modified>
</cp:coreProperties>
</file>