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20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02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98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19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7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10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2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38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66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56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44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7162927" y="5433914"/>
            <a:ext cx="4902073" cy="10605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64084" y="-202503"/>
            <a:ext cx="2329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 dirty="0">
                <a:solidFill>
                  <a:schemeClr val="accent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冬瓜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21835" y="1065065"/>
            <a:ext cx="701716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冬瓜は大きく分けると、熟したら果実の表面に白い粉が吹くものと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吹かないもの、丸い果実のものと丸くない果実のものがあります</a:t>
            </a:r>
            <a:r>
              <a:rPr lang="ja-JP" altLang="en-US" sz="1600" dirty="0"/>
              <a:t>。</a:t>
            </a:r>
            <a:endParaRPr lang="en-US" altLang="ja-JP" sz="1600" dirty="0"/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大丸冬瓜・・・丸く、熟すと白い粉を吹く冬瓜の種類です。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本州で一般的に食べられている冬瓜はこの大丸冬瓜です。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沖縄冬瓜・・・琉球冬瓜、シブイとも言われています。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沖縄冬瓜は、熟しても果実の表面に白い粉を吹かずに、緑色で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つるりとしているのが特徴です。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その他・・重さ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1〜2kg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ほどの小型の冬瓜の「小冬瓜」や「姫とうがん」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があります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名前の由来は、冬に収穫すると言う意味ではなく、貯蔵性が高く、夏に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収穫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した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ものでも冬まで持つと言う意味からだそうで、貯蔵性が高いので、寒くなってからでも流通はされているようです。</a:t>
            </a:r>
            <a:endParaRPr lang="ja-JP" altLang="en-US" sz="1600" dirty="0">
              <a:solidFill>
                <a:schemeClr val="accent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15901" y="4620902"/>
            <a:ext cx="42963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冬瓜の旬の時期は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月頃の夏野菜です。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0" y="4298260"/>
            <a:ext cx="1107996" cy="3694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冬瓜の旬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0" y="4996936"/>
            <a:ext cx="1800493" cy="3694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冬瓜の栄養成分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8676215" y="6550225"/>
            <a:ext cx="3222357" cy="3079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1" dirty="0"/>
              <a:t>旬の食材百貨・旬の食材カレンダー参照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6523" y="5311454"/>
            <a:ext cx="75280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rgbClr val="0066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●利尿作用があり、高血圧に効果があります</a:t>
            </a:r>
          </a:p>
          <a:p>
            <a:r>
              <a:rPr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冬瓜自体９５％が水分な上、カリウムを多く含み、ナトリウム（塩分）を排泄</a:t>
            </a:r>
            <a:endParaRPr lang="en-US" altLang="ja-JP" sz="16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する役割があるので</a:t>
            </a:r>
            <a:r>
              <a:rPr lang="ja-JP" altLang="en-US" sz="16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、むくみの解消や高血圧</a:t>
            </a:r>
            <a:r>
              <a:rPr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に効果がある</a:t>
            </a:r>
            <a:r>
              <a:rPr lang="ja-JP" altLang="en-US" sz="16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といえます</a:t>
            </a:r>
            <a:r>
              <a:rPr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6523" y="6122193"/>
            <a:ext cx="7361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rgbClr val="0066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●ビタミンＣを含んでいます</a:t>
            </a:r>
          </a:p>
          <a:p>
            <a:r>
              <a:rPr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肌の健康維持や風邪などに対する抵抗力を高めるビタミンＣを含んでいます。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7937503" y="612431"/>
            <a:ext cx="4178297" cy="2272638"/>
            <a:chOff x="7886703" y="498131"/>
            <a:chExt cx="4178297" cy="2272638"/>
          </a:xfrm>
        </p:grpSpPr>
        <p:sp>
          <p:nvSpPr>
            <p:cNvPr id="24" name="正方形/長方形 23"/>
            <p:cNvSpPr/>
            <p:nvPr/>
          </p:nvSpPr>
          <p:spPr>
            <a:xfrm>
              <a:off x="7886703" y="845426"/>
              <a:ext cx="4100769" cy="192534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01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7961575" y="954887"/>
              <a:ext cx="4103425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大丸冬瓜は熟すと表面に白く粉を</a:t>
              </a:r>
              <a:r>
                <a:rPr lang="ja-JP" altLang="en-US" sz="1400" dirty="0" smtClean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ふいたように</a:t>
              </a:r>
              <a:endParaRPr lang="en-US" altLang="ja-JP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400" dirty="0" smtClean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なります</a:t>
              </a:r>
              <a:r>
                <a:rPr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。丸のまま売られて</a:t>
              </a:r>
              <a:r>
                <a:rPr lang="ja-JP" altLang="en-US" sz="1400" dirty="0" smtClean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いるもの</a:t>
              </a:r>
              <a:r>
                <a:rPr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はそういうものを選んでください。</a:t>
              </a:r>
              <a:endParaRPr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沖縄冬瓜は表面に傷や傷みが無いか、緑色は濃く鮮やかな色をしているかを見ます</a:t>
              </a:r>
              <a:r>
                <a:rPr lang="ja-JP" altLang="en-US" sz="1400" dirty="0" smtClean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。持った</a:t>
              </a:r>
              <a:r>
                <a:rPr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時に重い方を選びましょう。</a:t>
              </a:r>
              <a:endParaRPr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カットされているものは、果肉が白くてみずみずしく、種がしっかりと詰まっているものが良いです。</a:t>
              </a:r>
              <a:endPara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9492861" y="498131"/>
              <a:ext cx="80021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600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選び方</a:t>
              </a:r>
            </a:p>
          </p:txBody>
        </p:sp>
      </p:grpSp>
      <p:sp>
        <p:nvSpPr>
          <p:cNvPr id="21" name="角丸四角形 20"/>
          <p:cNvSpPr/>
          <p:nvPr/>
        </p:nvSpPr>
        <p:spPr>
          <a:xfrm>
            <a:off x="57728" y="1011985"/>
            <a:ext cx="7003472" cy="3181710"/>
          </a:xfrm>
          <a:prstGeom prst="round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7733" y="51324"/>
            <a:ext cx="1697414" cy="1697414"/>
          </a:xfrm>
          <a:prstGeom prst="rect">
            <a:avLst/>
          </a:prstGeom>
        </p:spPr>
      </p:pic>
      <p:grpSp>
        <p:nvGrpSpPr>
          <p:cNvPr id="12" name="グループ化 11"/>
          <p:cNvGrpSpPr/>
          <p:nvPr/>
        </p:nvGrpSpPr>
        <p:grpSpPr>
          <a:xfrm>
            <a:off x="7390664" y="2947086"/>
            <a:ext cx="4888908" cy="2008417"/>
            <a:chOff x="7314464" y="3810686"/>
            <a:chExt cx="4888908" cy="2008417"/>
          </a:xfrm>
        </p:grpSpPr>
        <p:sp>
          <p:nvSpPr>
            <p:cNvPr id="22" name="正方形/長方形 21"/>
            <p:cNvSpPr/>
            <p:nvPr/>
          </p:nvSpPr>
          <p:spPr>
            <a:xfrm>
              <a:off x="7314464" y="4166061"/>
              <a:ext cx="4674336" cy="165304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01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8310532" y="3810686"/>
              <a:ext cx="220925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600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家庭における保存方法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7327164" y="4166059"/>
              <a:ext cx="4876208" cy="16013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1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●丸のままの物</a:t>
              </a:r>
            </a:p>
            <a:p>
              <a:r>
                <a:rPr lang="ja-JP" altLang="en-US" sz="1401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冬瓜派は非常に貯蔵性が高い野菜なので、風通しの</a:t>
              </a:r>
              <a:r>
                <a:rPr lang="ja-JP" altLang="en-US" sz="1401" dirty="0" smtClean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よい</a:t>
              </a:r>
              <a:endParaRPr lang="en-US" altLang="ja-JP" sz="1401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401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lang="ja-JP" altLang="en-US" sz="1401" dirty="0" smtClean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冷暗所に</a:t>
              </a:r>
              <a:r>
                <a:rPr lang="ja-JP" altLang="en-US" sz="1401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置いておくだけで数カ月は大丈夫です。</a:t>
              </a:r>
            </a:p>
            <a:p>
              <a:r>
                <a:rPr lang="ja-JP" altLang="en-US" sz="1401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●カットされたもの</a:t>
              </a:r>
            </a:p>
            <a:p>
              <a:r>
                <a:rPr lang="ja-JP" altLang="en-US" sz="1401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中心のワタの部分から傷み始めるので、種とワタの部分</a:t>
              </a:r>
              <a:r>
                <a:rPr lang="ja-JP" altLang="en-US" sz="1401" dirty="0" smtClean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</a:t>
              </a:r>
              <a:endParaRPr lang="en-US" altLang="ja-JP" sz="1401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401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lang="ja-JP" altLang="en-US" sz="1401" dirty="0" smtClean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取り除いて</a:t>
              </a:r>
              <a:r>
                <a:rPr lang="ja-JP" altLang="en-US" sz="1401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ラップで包み、冷蔵庫に入れてください。</a:t>
              </a:r>
              <a:endParaRPr lang="en-US" altLang="ja-JP" sz="1401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401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早めに食べるようにしましょう。</a:t>
              </a:r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7174489" y="6109104"/>
            <a:ext cx="47099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煮物やスープ、炒め物、蒸し物</a:t>
            </a:r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など様々な料理に使えます</a:t>
            </a:r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162927" y="5452271"/>
            <a:ext cx="51761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下湯</a:t>
            </a:r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でして使うことが多いです</a:t>
            </a:r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臭みやアクを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取り除くために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種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やワタを取り除いたものを水から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茹でます。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茹ですぎない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ように注意しましょう</a:t>
            </a:r>
            <a:endParaRPr lang="ja-JP" altLang="en-US" sz="1400" b="0" i="0" dirty="0">
              <a:solidFill>
                <a:srgbClr val="333333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863626" y="5096584"/>
            <a:ext cx="15087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料理</a:t>
            </a:r>
            <a:r>
              <a:rPr lang="ja-JP" altLang="en-US" sz="1600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のポイント</a:t>
            </a:r>
          </a:p>
        </p:txBody>
      </p:sp>
    </p:spTree>
    <p:extLst>
      <p:ext uri="{BB962C8B-B14F-4D97-AF65-F5344CB8AC3E}">
        <p14:creationId xmlns:p14="http://schemas.microsoft.com/office/powerpoint/2010/main" val="2782525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302</Words>
  <Application>Microsoft Office PowerPoint</Application>
  <PresentationFormat>ワイド画面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82</cp:revision>
  <dcterms:created xsi:type="dcterms:W3CDTF">2020-06-12T02:52:01Z</dcterms:created>
  <dcterms:modified xsi:type="dcterms:W3CDTF">2022-03-11T01:36:17Z</dcterms:modified>
</cp:coreProperties>
</file>