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27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22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30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58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81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09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41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0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6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44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2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6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29908" y="197698"/>
            <a:ext cx="4840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b="1" dirty="0" err="1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らっ</a:t>
            </a:r>
            <a:r>
              <a:rPr lang="ja-JP" altLang="en-US" sz="7200" b="1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きょう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052951" y="13914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 err="1">
                <a:solidFill>
                  <a:schemeClr val="accent5"/>
                </a:solidFill>
              </a:rPr>
              <a:t>らっ</a:t>
            </a:r>
            <a:r>
              <a:rPr lang="ja-JP" altLang="en-US" dirty="0">
                <a:solidFill>
                  <a:schemeClr val="accent5"/>
                </a:solidFill>
              </a:rPr>
              <a:t>きょうは、ねぎ属の多年草、野菜です。</a:t>
            </a:r>
          </a:p>
          <a:p>
            <a:r>
              <a:rPr lang="ja-JP" altLang="en-US" dirty="0">
                <a:solidFill>
                  <a:schemeClr val="accent5"/>
                </a:solidFill>
              </a:rPr>
              <a:t>別名「おおにら」「さとにら」とも呼ばれます。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21426" y="2594766"/>
            <a:ext cx="6037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err="1"/>
              <a:t>らっ</a:t>
            </a:r>
            <a:r>
              <a:rPr lang="ja-JP" altLang="en-US" dirty="0"/>
              <a:t>きょうの旬の時期は５月～６月で、晩春～初夏の間です。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8796" y="2174154"/>
            <a:ext cx="1545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err="1">
                <a:solidFill>
                  <a:schemeClr val="accent6">
                    <a:lumMod val="75000"/>
                  </a:schemeClr>
                </a:solidFill>
              </a:rPr>
              <a:t>らっ</a:t>
            </a:r>
            <a:r>
              <a:rPr lang="ja-JP" altLang="en-US" dirty="0">
                <a:solidFill>
                  <a:schemeClr val="accent6">
                    <a:lumMod val="75000"/>
                  </a:schemeClr>
                </a:solidFill>
              </a:rPr>
              <a:t>きょうの旬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8797" y="3083282"/>
            <a:ext cx="2238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err="1">
                <a:solidFill>
                  <a:schemeClr val="accent6">
                    <a:lumMod val="75000"/>
                  </a:schemeClr>
                </a:solidFill>
              </a:rPr>
              <a:t>らっ</a:t>
            </a:r>
            <a:r>
              <a:rPr lang="ja-JP" altLang="en-US" dirty="0">
                <a:solidFill>
                  <a:schemeClr val="accent6">
                    <a:lumMod val="75000"/>
                  </a:schemeClr>
                </a:solidFill>
              </a:rPr>
              <a:t>きょうの栄養成分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88177" y="3566315"/>
            <a:ext cx="71434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主に</a:t>
            </a:r>
            <a:r>
              <a:rPr lang="ja-JP" altLang="en-US" dirty="0">
                <a:solidFill>
                  <a:srgbClr val="FF0000"/>
                </a:solidFill>
              </a:rPr>
              <a:t>酸化アリル、ビタミンＢ１、フルクタン</a:t>
            </a:r>
            <a:r>
              <a:rPr lang="ja-JP" altLang="en-US" dirty="0"/>
              <a:t>などが含まれています。</a:t>
            </a:r>
          </a:p>
          <a:p>
            <a:r>
              <a:rPr lang="ja-JP" altLang="en-US" dirty="0"/>
              <a:t>酸化アリルには坑酸化作用、活性酸素を除去する働きがあります。</a:t>
            </a:r>
          </a:p>
          <a:p>
            <a:r>
              <a:rPr lang="ja-JP" altLang="en-US" dirty="0"/>
              <a:t>他にも体を温めて発汗させる、殺菌作用もあります。</a:t>
            </a:r>
          </a:p>
          <a:p>
            <a:r>
              <a:rPr lang="ja-JP" altLang="en-US" dirty="0" smtClean="0"/>
              <a:t>ビタミン</a:t>
            </a:r>
            <a:r>
              <a:rPr lang="ja-JP" altLang="en-US" dirty="0"/>
              <a:t>Ｂ１には疲労物質を分解する働きがあり、疲れに効きます。</a:t>
            </a:r>
          </a:p>
          <a:p>
            <a:r>
              <a:rPr lang="ja-JP" altLang="en-US" dirty="0" smtClean="0"/>
              <a:t>フルクタンとは</a:t>
            </a:r>
            <a:r>
              <a:rPr lang="ja-JP" altLang="en-US" dirty="0"/>
              <a:t>食物繊維で、ビフィズス菌の餌になります。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5183" y="5514528"/>
            <a:ext cx="121753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err="1" smtClean="0"/>
              <a:t>らっ</a:t>
            </a:r>
            <a:r>
              <a:rPr lang="ja-JP" altLang="en-US" dirty="0" smtClean="0"/>
              <a:t>きょうは</a:t>
            </a:r>
            <a:r>
              <a:rPr lang="ja-JP" altLang="en-US" dirty="0"/>
              <a:t>成長が早く、すぐに芽が伸びてきてしまいます。買ってきたら</a:t>
            </a:r>
            <a:r>
              <a:rPr lang="ja-JP" altLang="en-US" dirty="0" smtClean="0"/>
              <a:t>なるべく早く甘</a:t>
            </a:r>
            <a:r>
              <a:rPr lang="ja-JP" altLang="en-US" dirty="0"/>
              <a:t>酢漬けや醤油漬けなどにすること</a:t>
            </a:r>
            <a:r>
              <a:rPr lang="ja-JP" altLang="en-US" dirty="0" smtClean="0"/>
              <a:t>が</a:t>
            </a:r>
            <a:endParaRPr lang="en-US" altLang="ja-JP" dirty="0" smtClean="0"/>
          </a:p>
          <a:p>
            <a:r>
              <a:rPr lang="ja-JP" altLang="en-US" dirty="0" smtClean="0"/>
              <a:t>一番</a:t>
            </a:r>
            <a:r>
              <a:rPr lang="ja-JP" altLang="en-US" dirty="0"/>
              <a:t>ですが、生のまま食べるように保存したい場合は、乾燥しないようにポリ袋などにいれて、冷蔵庫の野菜室にいれておきます</a:t>
            </a:r>
            <a:r>
              <a:rPr lang="ja-JP" altLang="en-US" dirty="0" smtClean="0"/>
              <a:t>。泥付き</a:t>
            </a:r>
            <a:r>
              <a:rPr lang="ja-JP" altLang="en-US" dirty="0"/>
              <a:t>のものはすぐ芽が出てしまうため、旬の時期に</a:t>
            </a:r>
            <a:r>
              <a:rPr lang="ja-JP" altLang="en-US" dirty="0" smtClean="0"/>
              <a:t>なると</a:t>
            </a:r>
            <a:r>
              <a:rPr lang="ja-JP" altLang="en-US" dirty="0" err="1" smtClean="0"/>
              <a:t>らっ</a:t>
            </a:r>
            <a:r>
              <a:rPr lang="ja-JP" altLang="en-US" dirty="0" smtClean="0"/>
              <a:t>きょうの</a:t>
            </a:r>
            <a:r>
              <a:rPr lang="ja-JP" altLang="en-US" dirty="0"/>
              <a:t>酢漬け用の材料が並びだすので、買ったその日のうちに水洗いをして、酢漬けして保存するのが</a:t>
            </a:r>
            <a:r>
              <a:rPr lang="ja-JP" altLang="en-US" dirty="0" smtClean="0"/>
              <a:t>、らっきょうを</a:t>
            </a:r>
            <a:r>
              <a:rPr lang="ja-JP" altLang="en-US" dirty="0"/>
              <a:t>長持ちさせる方法といわれています</a:t>
            </a:r>
            <a:r>
              <a:rPr lang="ja-JP" altLang="en-US" dirty="0" smtClean="0"/>
              <a:t>。</a:t>
            </a:r>
            <a:endParaRPr lang="ja-JP" altLang="en-US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8390598" y="1441430"/>
            <a:ext cx="3674225" cy="3416320"/>
            <a:chOff x="6417425" y="465994"/>
            <a:chExt cx="3674225" cy="3416320"/>
          </a:xfrm>
        </p:grpSpPr>
        <p:sp>
          <p:nvSpPr>
            <p:cNvPr id="11" name="正方形/長方形 10"/>
            <p:cNvSpPr/>
            <p:nvPr/>
          </p:nvSpPr>
          <p:spPr>
            <a:xfrm>
              <a:off x="6616933" y="465994"/>
              <a:ext cx="3474717" cy="3416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dirty="0" err="1">
                  <a:solidFill>
                    <a:schemeClr val="accent6">
                      <a:lumMod val="75000"/>
                    </a:schemeClr>
                  </a:solidFill>
                </a:rPr>
                <a:t>らっ</a:t>
              </a:r>
              <a:r>
                <a:rPr lang="ja-JP" altLang="en-US" dirty="0">
                  <a:solidFill>
                    <a:schemeClr val="accent6">
                      <a:lumMod val="75000"/>
                    </a:schemeClr>
                  </a:solidFill>
                </a:rPr>
                <a:t>きょうの効能</a:t>
              </a:r>
            </a:p>
            <a:p>
              <a:r>
                <a:rPr lang="ja-JP" altLang="en-US" dirty="0"/>
                <a:t>・がん予防・抑制効果</a:t>
              </a:r>
            </a:p>
            <a:p>
              <a:r>
                <a:rPr lang="ja-JP" altLang="en-US" dirty="0"/>
                <a:t>・疲労回復効果</a:t>
              </a:r>
            </a:p>
            <a:p>
              <a:r>
                <a:rPr lang="ja-JP" altLang="en-US" dirty="0"/>
                <a:t>・腸内環境を整える</a:t>
              </a:r>
            </a:p>
            <a:p>
              <a:r>
                <a:rPr lang="ja-JP" altLang="en-US" dirty="0"/>
                <a:t>・生活習慣病の予防、改善効果</a:t>
              </a:r>
            </a:p>
            <a:p>
              <a:r>
                <a:rPr lang="ja-JP" altLang="en-US" dirty="0"/>
                <a:t>・血流改善</a:t>
              </a:r>
            </a:p>
            <a:p>
              <a:r>
                <a:rPr lang="ja-JP" altLang="en-US" dirty="0"/>
                <a:t>・コレステロール値を下げる</a:t>
              </a:r>
            </a:p>
            <a:p>
              <a:r>
                <a:rPr lang="ja-JP" altLang="en-US" dirty="0"/>
                <a:t>・風邪の症状を緩和する</a:t>
              </a:r>
            </a:p>
            <a:p>
              <a:r>
                <a:rPr lang="ja-JP" altLang="en-US" dirty="0"/>
                <a:t>・食欲増進</a:t>
              </a:r>
            </a:p>
            <a:p>
              <a:r>
                <a:rPr lang="ja-JP" altLang="en-US" dirty="0"/>
                <a:t>・夏バテ</a:t>
              </a:r>
            </a:p>
            <a:p>
              <a:r>
                <a:rPr lang="ja-JP" altLang="en-US" dirty="0"/>
                <a:t>・腹痛</a:t>
              </a:r>
            </a:p>
            <a:p>
              <a:r>
                <a:rPr lang="ja-JP" altLang="en-US" dirty="0"/>
                <a:t>・不眠</a:t>
              </a: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6417425" y="465994"/>
              <a:ext cx="3507971" cy="3416320"/>
            </a:xfrm>
            <a:prstGeom prst="roundRect">
              <a:avLst>
                <a:gd name="adj" fmla="val 11801"/>
              </a:avLst>
            </a:prstGeom>
            <a:noFill/>
            <a:ln w="28575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2292" y="448526"/>
            <a:ext cx="1985808" cy="1985808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5009123" y="5145196"/>
            <a:ext cx="2422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accent2"/>
                </a:solidFill>
              </a:rPr>
              <a:t>家庭における保存方法</a:t>
            </a:r>
          </a:p>
        </p:txBody>
      </p:sp>
    </p:spTree>
    <p:extLst>
      <p:ext uri="{BB962C8B-B14F-4D97-AF65-F5344CB8AC3E}">
        <p14:creationId xmlns:p14="http://schemas.microsoft.com/office/powerpoint/2010/main" val="20069799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301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82</cp:revision>
  <dcterms:created xsi:type="dcterms:W3CDTF">2020-06-12T02:52:01Z</dcterms:created>
  <dcterms:modified xsi:type="dcterms:W3CDTF">2022-03-11T01:35:00Z</dcterms:modified>
</cp:coreProperties>
</file>