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20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02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988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19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7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108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2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38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66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566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44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F40DF-80A8-431E-B6C7-FFF9F9921E8A}" type="datetimeFigureOut">
              <a:rPr kumimoji="1" lang="ja-JP" altLang="en-US" smtClean="0"/>
              <a:t>2022/3/11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F0EBC-160A-49CE-A747-A6F9E452E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032500" y="1168400"/>
            <a:ext cx="5492750" cy="5245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42900" y="1168400"/>
            <a:ext cx="5372100" cy="52451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8128000" y="1041400"/>
            <a:ext cx="1473200" cy="400110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082800" y="1003300"/>
            <a:ext cx="1498600" cy="400110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82800" y="977900"/>
            <a:ext cx="1828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ビタミン</a:t>
            </a:r>
            <a:r>
              <a:rPr lang="en-US" altLang="ja-JP" sz="20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B1</a:t>
            </a:r>
          </a:p>
          <a:p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239125" y="1016000"/>
            <a:ext cx="231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ビタミン</a:t>
            </a:r>
            <a:r>
              <a:rPr lang="en-US" altLang="ja-JP" sz="20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lang="ja-JP" altLang="en-US" sz="200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2775" y="1593910"/>
            <a:ext cx="3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糖質代謝に関与し疲労回復に効く</a:t>
            </a:r>
            <a:endParaRPr lang="ja-JP" altLang="en-US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8800" y="1963242"/>
            <a:ext cx="4876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ビタミン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B1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は、体内で糖質がエネルギーに変わるときに必要な補酵素として重要な働きをします。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ビタミン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B1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が不足すると、糖質の代謝が上手くいかなくなり、その結果、乳酸やピルビン酸などの疲労物質が蓄積し、疲労や筋肉痛の原因になります。</a:t>
            </a:r>
            <a:endParaRPr lang="ja-JP" altLang="en-US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8800" y="3128616"/>
            <a:ext cx="288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＜上手なとり方＞</a:t>
            </a:r>
            <a:endParaRPr lang="ja-JP" altLang="en-US" sz="16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8000" y="3436406"/>
            <a:ext cx="50419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主食は、玄米や胚芽米、全粒粉パンなど胚芽付きのものがおすすめです。ビタミン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１は水に溶けやすい性質を持ち、加熱するといっそう溶けやすくなります。汁ごと食べられる調理法がおすすめです。にんにくの香り成分であるアリシンと一緒にとると、利用効率が高まります。</a:t>
            </a:r>
            <a:endParaRPr lang="ja-JP" altLang="en-US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8800" y="4605957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＜多く含む食品＞</a:t>
            </a:r>
            <a:endParaRPr lang="ja-JP" altLang="en-US" sz="16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8000" y="4927600"/>
            <a:ext cx="454025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・玄米ごはん（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0.24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・そば生（１玉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0.25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・豚ヒレ肉（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0.78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ja-JP" altLang="en-US" sz="1400" dirty="0" err="1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豚もも肉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0.72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・大豆乾燥（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0.25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・うなぎの蒲焼（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0.75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lang="ja-JP" altLang="en-US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225800" y="4419601"/>
            <a:ext cx="2209800" cy="635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100" dirty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403600" y="4419601"/>
            <a:ext cx="2311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en-US" altLang="ja-JP" sz="11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1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日の摂取基準</a:t>
            </a:r>
            <a:endParaRPr lang="en-US" altLang="ja-JP" sz="11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成人男性　</a:t>
            </a:r>
            <a:r>
              <a:rPr lang="en-US" altLang="ja-JP" sz="11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1.3</a:t>
            </a:r>
            <a:r>
              <a:rPr lang="ja-JP" altLang="en-US" sz="11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1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1.4</a:t>
            </a:r>
            <a:r>
              <a:rPr lang="ja-JP" altLang="en-US" sz="11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100" dirty="0" smtClean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成人女性　</a:t>
            </a:r>
            <a:r>
              <a:rPr lang="en-US" altLang="ja-JP" sz="11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1.1</a:t>
            </a:r>
            <a:r>
              <a:rPr lang="ja-JP" altLang="en-US" sz="1100" dirty="0" smtClean="0">
                <a:solidFill>
                  <a:srgbClr val="ED7D3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ja-JP" altLang="en-US" sz="1100" dirty="0">
              <a:solidFill>
                <a:srgbClr val="ED7D3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026" name="Picture 2" descr="玄米イラスト／無料イラストなら「イラストAC」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3" t="17010" r="21486" b="12402"/>
          <a:stretch/>
        </p:blipFill>
        <p:spPr bwMode="auto">
          <a:xfrm>
            <a:off x="3311525" y="5088353"/>
            <a:ext cx="539750" cy="50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豚ヒレ肉イラスト／無料イラストなら「イラストAC」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775" r="52244"/>
          <a:stretch/>
        </p:blipFill>
        <p:spPr bwMode="auto">
          <a:xfrm>
            <a:off x="3666130" y="5520342"/>
            <a:ext cx="675037" cy="480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豚ヒレ肉イラスト／無料イラストなら「イラストAC」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13" t="26814" r="9936" b="38676"/>
          <a:stretch/>
        </p:blipFill>
        <p:spPr bwMode="auto">
          <a:xfrm>
            <a:off x="3013075" y="5483469"/>
            <a:ext cx="461561" cy="54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大豆の無料イラスト | フリーイラスト素材集 ジャパクリップ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906" y="5400799"/>
            <a:ext cx="496344" cy="63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商用フリー・無料イラスト_7月_土用_丑の日_うなぎのイラスト_鰻_蒲焼_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506" y="5916421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6369050" y="1554785"/>
            <a:ext cx="438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美肌効果や抗酸化作用</a:t>
            </a:r>
            <a:endParaRPr lang="ja-JP" altLang="en-US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308725" y="1893641"/>
            <a:ext cx="5207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ビタミン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皮膚や軟骨などの結合組織を構成するコラーゲンというたんぱく質の合成に不可欠なコラーゲンというたんぱく質の合成に不可欠なビタミンです。また、高い抗酸化力で動脈硬化や脳卒中、心筋梗塞などを予防する働きがあります。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体内での多くの化学反応に関与し、抗ストレス作用を持つ副腎皮質ホルモンの合成を促進したり、腸管での鉄の吸収率を高めるなどの働きもあります。</a:t>
            </a:r>
            <a:endParaRPr lang="ja-JP" altLang="en-US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50142" y="3474817"/>
            <a:ext cx="3136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＜上手なとり方＞</a:t>
            </a:r>
            <a:endParaRPr lang="ja-JP" altLang="en-US" sz="16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159500" y="3748079"/>
            <a:ext cx="541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ビタミン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は、水に溶けやすく、熱に弱く、３分以上茹でるとビタミン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は半減します。水に放した後も早めに水気を切りましょう。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の経過につれ、美味しさも栄養分も目減りしますので、購入後はなるべく早く食べましょう。比較的壊れにくいじゃ</a:t>
            </a:r>
            <a:r>
              <a:rPr lang="ja-JP" altLang="en-US" sz="1400" dirty="0" err="1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芋のビタミン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でも１か月の室温保存で１５％も減少します。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311900" y="4833076"/>
            <a:ext cx="21683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＜多く含む食品＞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8215312" y="4889500"/>
            <a:ext cx="2335213" cy="3363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</a:rPr>
              <a:t>１日の摂取基準　</a:t>
            </a:r>
            <a:r>
              <a:rPr lang="ja-JP" altLang="en-US" sz="1200" dirty="0" smtClean="0">
                <a:solidFill>
                  <a:srgbClr val="FFC000">
                    <a:lumMod val="75000"/>
                  </a:srgbClr>
                </a:solidFill>
              </a:rPr>
              <a:t>成人</a:t>
            </a:r>
            <a:r>
              <a:rPr lang="en-US" altLang="ja-JP" sz="1200" dirty="0" smtClean="0">
                <a:solidFill>
                  <a:srgbClr val="FFC000">
                    <a:lumMod val="75000"/>
                  </a:srgbClr>
                </a:solidFill>
              </a:rPr>
              <a:t>100</a:t>
            </a:r>
            <a:r>
              <a:rPr lang="ja-JP" altLang="en-US" sz="1200" dirty="0" smtClean="0">
                <a:solidFill>
                  <a:srgbClr val="FFC000">
                    <a:lumMod val="75000"/>
                  </a:srgbClr>
                </a:solidFill>
              </a:rPr>
              <a:t>ｍｇ</a:t>
            </a:r>
            <a:endParaRPr lang="ja-JP" altLang="en-US" sz="1200" dirty="0">
              <a:solidFill>
                <a:srgbClr val="FFC000">
                  <a:lumMod val="75000"/>
                </a:srgb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274340" y="5170141"/>
            <a:ext cx="33210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・菜の花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束（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・赤ピーマン大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75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115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・ブロッコリー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・柿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個（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200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ｇ）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127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en-US" altLang="ja-JP" sz="1400" dirty="0" smtClean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・ネーブルオレンジ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(200g)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78</a:t>
            </a:r>
            <a:r>
              <a:rPr lang="ja-JP" altLang="en-US" sz="1400" dirty="0" smtClean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ｍｇ</a:t>
            </a:r>
            <a:endParaRPr lang="ja-JP" altLang="en-US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4" name="Picture 2" descr="菜の花」イラスト無料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296" y="5257513"/>
            <a:ext cx="350188" cy="35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赤ピーマン イラスト素材 - iStock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7229" y="5318642"/>
            <a:ext cx="409177" cy="40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8" descr="ブロッコリーのイラスト素材 | 無料フリーイラスト素材集【Frame illust】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0180" y="5639316"/>
            <a:ext cx="320500" cy="32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柿のイラスト | 無料のフリー素材 イラストエイト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158" y="5879112"/>
            <a:ext cx="363463" cy="29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バレンシア オレンジのイラスト・条件付フリー素材集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406" y="5953544"/>
            <a:ext cx="366169" cy="36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テキスト ボックス 24"/>
          <p:cNvSpPr txBox="1"/>
          <p:nvPr/>
        </p:nvSpPr>
        <p:spPr>
          <a:xfrm>
            <a:off x="3383506" y="238370"/>
            <a:ext cx="5985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70C0"/>
                </a:solidFill>
              </a:rPr>
              <a:t>夏バテ予防に大切なビタミン</a:t>
            </a:r>
            <a:endParaRPr lang="ja-JP" altLang="en-US" sz="2800" dirty="0">
              <a:solidFill>
                <a:srgbClr val="0070C0"/>
              </a:solidFill>
            </a:endParaRPr>
          </a:p>
        </p:txBody>
      </p:sp>
      <p:pic>
        <p:nvPicPr>
          <p:cNvPr id="28" name="Picture 2" descr="猛暑に負けない・夏バテ対策に効く漢方と薬膳食材 – アイリス漢方薬店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977" y="54371"/>
            <a:ext cx="843371" cy="89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元気な女の子のイラスト | かわいいフリー素材集 いらすとや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537" y="203285"/>
            <a:ext cx="1152525" cy="60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771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362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82</cp:revision>
  <dcterms:created xsi:type="dcterms:W3CDTF">2020-06-12T02:52:01Z</dcterms:created>
  <dcterms:modified xsi:type="dcterms:W3CDTF">2022-03-11T03:11:31Z</dcterms:modified>
</cp:coreProperties>
</file>