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5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4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0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4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9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9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6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4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5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2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1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1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3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7162927" y="4614222"/>
            <a:ext cx="4902073" cy="18802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 dirty="0">
              <a:solidFill>
                <a:prstClr val="white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4479" y="-161804"/>
            <a:ext cx="2329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 smtClean="0">
                <a:solidFill>
                  <a:srgbClr val="70AD4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かぶ</a:t>
            </a:r>
            <a:endParaRPr lang="ja-JP" altLang="en-US" sz="6000" b="1" dirty="0">
              <a:solidFill>
                <a:srgbClr val="70AD47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407" y="914490"/>
            <a:ext cx="70555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カブ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はアブラナの一種で、チンゲンサイや白菜、菜の花、キャベツ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の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仲間にあたります。日本では古くから親しまれてきた野菜の一つで、全国各地にわたり沢山の品種が栽培されてきました。また、その呼び名も様々あり、一般的に知られているものでは「かぶら」や「かぶな」などがあります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223462" y="636758"/>
            <a:ext cx="49685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かぶには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春ものと秋ものがありますが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、春ものと呼ばれる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err="1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かぶの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旬は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月で、肉質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がやわらかいのが特徴です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秋ものと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呼ばれるか</a:t>
            </a:r>
            <a:r>
              <a:rPr lang="ja-JP" altLang="en-US" sz="15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ぶの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旬は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月で、甘み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のある味わいを楽しむことができます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一番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美味しいのは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月頃の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秋もの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地方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品種が多く、全国で約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種類ものか</a:t>
            </a:r>
            <a:r>
              <a:rPr lang="ja-JP" altLang="en-US" sz="15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ぶが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  <a:endParaRPr lang="en-US" altLang="ja-JP" sz="15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938164" y="212823"/>
            <a:ext cx="1106393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1" dirty="0" err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かぶ</a:t>
            </a:r>
            <a:r>
              <a:rPr lang="ja-JP" altLang="en-US" sz="1801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80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旬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2096367"/>
            <a:ext cx="1798890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1" dirty="0" err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かぶ</a:t>
            </a:r>
            <a:r>
              <a:rPr lang="ja-JP" altLang="en-US" sz="1801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801" dirty="0" err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栄</a:t>
            </a:r>
            <a:r>
              <a:rPr lang="ja-JP" altLang="en-US" sz="180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養成分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8761193" y="6550095"/>
            <a:ext cx="3222357" cy="3079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1" dirty="0">
                <a:solidFill>
                  <a:prstClr val="black"/>
                </a:solidFill>
              </a:rPr>
              <a:t>旬の食材百貨・旬の食材カレンダー参照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03200" y="5567728"/>
            <a:ext cx="6553200" cy="1201372"/>
            <a:chOff x="7014809" y="498131"/>
            <a:chExt cx="6553200" cy="1201372"/>
          </a:xfrm>
        </p:grpSpPr>
        <p:sp>
          <p:nvSpPr>
            <p:cNvPr id="24" name="正方形/長方形 23"/>
            <p:cNvSpPr/>
            <p:nvPr/>
          </p:nvSpPr>
          <p:spPr>
            <a:xfrm>
              <a:off x="7014809" y="845426"/>
              <a:ext cx="6553200" cy="8540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1">
                <a:solidFill>
                  <a:prstClr val="white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492861" y="498131"/>
              <a:ext cx="80021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dirty="0">
                  <a:solidFill>
                    <a:srgbClr val="ED7D3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選び方</a:t>
              </a:r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57727" y="796085"/>
            <a:ext cx="7105199" cy="1208323"/>
          </a:xfrm>
          <a:prstGeom prst="roundRect">
            <a:avLst>
              <a:gd name="adj" fmla="val 11079"/>
            </a:avLst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>
              <a:solidFill>
                <a:prstClr val="white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7276794" y="2124667"/>
            <a:ext cx="4788205" cy="2008417"/>
            <a:chOff x="7314463" y="3810686"/>
            <a:chExt cx="4788205" cy="2008417"/>
          </a:xfrm>
        </p:grpSpPr>
        <p:sp>
          <p:nvSpPr>
            <p:cNvPr id="22" name="正方形/長方形 21"/>
            <p:cNvSpPr/>
            <p:nvPr/>
          </p:nvSpPr>
          <p:spPr>
            <a:xfrm>
              <a:off x="7314463" y="4166061"/>
              <a:ext cx="4788205" cy="165304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1">
                <a:solidFill>
                  <a:prstClr val="white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310532" y="3810686"/>
              <a:ext cx="22092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dirty="0">
                  <a:solidFill>
                    <a:srgbClr val="ED7D3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家庭における保存方法</a:t>
              </a: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7174489" y="6020653"/>
            <a:ext cx="47099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煮物やスープ、炒め物、蒸し物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など様々な料理に使えます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775088" y="4275668"/>
            <a:ext cx="15087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料理</a:t>
            </a:r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のポイント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521" y="-12700"/>
            <a:ext cx="1963146" cy="1470465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55406" y="2451416"/>
            <a:ext cx="7335258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5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消化酵素のアミラーゼ</a:t>
            </a: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根の部分にアミラーゼ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を含んでおり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､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これはでんぷんの消化酵素としてはたらき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胃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もたれや胸やけを解消する働きや整腸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効果が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</a:p>
          <a:p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en-US" altLang="ja-JP" sz="15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β-</a:t>
            </a:r>
            <a:r>
              <a:rPr lang="ja-JP" altLang="en-US" sz="15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カロテン</a:t>
            </a:r>
            <a:endParaRPr lang="en-US" altLang="ja-JP" sz="1500" dirty="0" smtClean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葉の部分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β-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タカロテンが多く含まれています。抗発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ガン作用や免疫賦活作用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知られて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いますが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､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その他にも体内でビタミンＡに変換され、髪の健康維持や、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視力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維持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、粘膜や皮膚の健康維持、そして</a:t>
            </a:r>
            <a:r>
              <a:rPr lang="en-US" altLang="ja-JP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､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喉や肺など呼吸器系統を守る働きがある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いわれて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います。</a:t>
            </a: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5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15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lang="ja-JP" altLang="en-US" sz="15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根と葉に含まれており、風邪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の予防や疲労の回復、肌荒れなどに効果があります。</a:t>
            </a: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5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カルシウム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5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カリウム</a:t>
            </a:r>
            <a:endParaRPr lang="en-US" altLang="ja-JP" sz="1500" dirty="0" smtClean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生の</a:t>
            </a:r>
            <a:r>
              <a:rPr lang="ja-JP" altLang="en-US" sz="15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かぶの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100g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あたり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高血圧を防いだり、むくみを解消する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カリウム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280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㎎、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葉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部分１００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あたり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にはカリウムは</a:t>
            </a:r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330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㎎、</a:t>
            </a:r>
            <a:r>
              <a:rPr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骨粗鬆症予防に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役立つカルシウムが</a:t>
            </a:r>
            <a:endParaRPr lang="en-US" altLang="ja-JP" sz="15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250</a:t>
            </a:r>
            <a:r>
              <a:rPr lang="ja-JP" altLang="en-US" sz="15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㎎含まれます。</a:t>
            </a:r>
            <a:endParaRPr lang="ja-JP" altLang="en-US" sz="15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6431" y="5865007"/>
            <a:ext cx="69077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葉がいきいきとした緑で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、しゃきっとしている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物を選びましょう。しなびて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いる物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endParaRPr lang="en-US" altLang="ja-JP" sz="1400" dirty="0" smtClean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収穫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してから時間が経っていると考えて良いでしょう。また、根の色が真っ白か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1400" dirty="0" smtClean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カブなどの場合は鮮やかな紅色をしていて、艶がある物を選びましょう。持った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endParaRPr lang="en-US" altLang="ja-JP" sz="1400" dirty="0" smtClean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ずっしりと重みを感じる物の方が水分がしっかりと詰まり</a:t>
            </a:r>
            <a:r>
              <a:rPr lang="ja-JP" altLang="en-US" sz="14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美味しいはず</a:t>
            </a:r>
            <a:r>
              <a:rPr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です。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266022" y="2489681"/>
            <a:ext cx="495137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カブは大根などと同じように、買ってきたらまず葉を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根元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切り落とし、根の部分と別々に保存します。付けた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まま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しておくと葉に水分や養分を吸い取られスが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入りやすく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なります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も葉も、それぞれ乾燥しないように密封して冷蔵庫で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保存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。葉の方が早く鮮度が落ちるので、２日位で調理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しまいましょう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。カブ自体は４～５日位は大丈夫です。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174489" y="4681162"/>
            <a:ext cx="4809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カブは大根と比べ、肉質が緻密で柔らかいので、煮込む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煮崩れ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を起こしやすいので注意しましょう。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74489" y="5213785"/>
            <a:ext cx="4809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カブの葉の部分は、大根の葉に比べ柔らかいので、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さっと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茹でて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お浸しや和え物にも出来ます。</a:t>
            </a:r>
          </a:p>
        </p:txBody>
      </p:sp>
    </p:spTree>
    <p:extLst>
      <p:ext uri="{BB962C8B-B14F-4D97-AF65-F5344CB8AC3E}">
        <p14:creationId xmlns:p14="http://schemas.microsoft.com/office/powerpoint/2010/main" val="402788319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523</Words>
  <Application>Microsoft Office PowerPoint</Application>
  <PresentationFormat>ワイド画面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HG丸ｺﾞｼｯｸM-PRO</vt:lpstr>
      <vt:lpstr>ＭＳ Ｐゴシック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2022-03-11T03:12:19Z</dcterms:modified>
</cp:coreProperties>
</file>