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043BE-CECB-476A-964D-19B658F1638A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AEB5-0A67-4067-B284-38DE360C5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7774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043BE-CECB-476A-964D-19B658F1638A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AEB5-0A67-4067-B284-38DE360C5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2565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043BE-CECB-476A-964D-19B658F1638A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AEB5-0A67-4067-B284-38DE360C5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7956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043BE-CECB-476A-964D-19B658F1638A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AEB5-0A67-4067-B284-38DE360C5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4894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043BE-CECB-476A-964D-19B658F1638A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AEB5-0A67-4067-B284-38DE360C5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3749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043BE-CECB-476A-964D-19B658F1638A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AEB5-0A67-4067-B284-38DE360C5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8951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043BE-CECB-476A-964D-19B658F1638A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AEB5-0A67-4067-B284-38DE360C5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5603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043BE-CECB-476A-964D-19B658F1638A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AEB5-0A67-4067-B284-38DE360C5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561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043BE-CECB-476A-964D-19B658F1638A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AEB5-0A67-4067-B284-38DE360C5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2895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043BE-CECB-476A-964D-19B658F1638A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AEB5-0A67-4067-B284-38DE360C5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2859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043BE-CECB-476A-964D-19B658F1638A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AEB5-0A67-4067-B284-38DE360C5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4876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1043BE-CECB-476A-964D-19B658F1638A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5AEB5-0A67-4067-B284-38DE360C5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9966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16000" y="130770"/>
            <a:ext cx="558037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800" dirty="0" smtClean="0">
                <a:solidFill>
                  <a:srgbClr val="92D050"/>
                </a:solidFill>
              </a:rPr>
              <a:t>春野菜の成分と効能</a:t>
            </a:r>
            <a:endParaRPr lang="ja-JP" altLang="en-US" sz="4800" dirty="0">
              <a:solidFill>
                <a:srgbClr val="92D050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97881" y="1164630"/>
            <a:ext cx="946925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 smtClean="0">
                <a:solidFill>
                  <a:prstClr val="black"/>
                </a:solidFill>
              </a:rPr>
              <a:t>◎植物性アルカロイド</a:t>
            </a:r>
            <a:endParaRPr lang="en-US" altLang="ja-JP" b="1" dirty="0" smtClean="0">
              <a:solidFill>
                <a:prstClr val="black"/>
              </a:solidFill>
            </a:endParaRPr>
          </a:p>
          <a:p>
            <a:r>
              <a:rPr lang="ja-JP" altLang="en-US" b="1" dirty="0" smtClean="0">
                <a:solidFill>
                  <a:prstClr val="black"/>
                </a:solidFill>
              </a:rPr>
              <a:t>　たらの芽、ふきのとう、つくし、ぜんまい、うどなど</a:t>
            </a:r>
            <a:r>
              <a:rPr lang="en-US" altLang="ja-JP" b="1" dirty="0" smtClean="0">
                <a:solidFill>
                  <a:prstClr val="black"/>
                </a:solidFill>
              </a:rPr>
              <a:t>‥</a:t>
            </a:r>
            <a:r>
              <a:rPr lang="ja-JP" altLang="en-US" b="1" dirty="0" smtClean="0">
                <a:solidFill>
                  <a:prstClr val="black"/>
                </a:solidFill>
              </a:rPr>
              <a:t>春野菜の苦味成分。腎臓のろ過機能を向上</a:t>
            </a:r>
            <a:endParaRPr lang="en-US" altLang="ja-JP" b="1" dirty="0" smtClean="0">
              <a:solidFill>
                <a:prstClr val="black"/>
              </a:solidFill>
            </a:endParaRPr>
          </a:p>
          <a:p>
            <a:r>
              <a:rPr lang="ja-JP" altLang="en-US" b="1" dirty="0">
                <a:solidFill>
                  <a:prstClr val="black"/>
                </a:solidFill>
              </a:rPr>
              <a:t>　</a:t>
            </a:r>
            <a:r>
              <a:rPr lang="ja-JP" altLang="en-US" b="1" dirty="0" smtClean="0">
                <a:solidFill>
                  <a:prstClr val="black"/>
                </a:solidFill>
              </a:rPr>
              <a:t>　　　　　　　　　　　　　　　　　　　　　　　　　　　　　　　　新陳代謝促進し老廃物を体外に排出効果</a:t>
            </a:r>
            <a:endParaRPr lang="en-US" altLang="ja-JP" b="1" dirty="0" smtClean="0">
              <a:solidFill>
                <a:prstClr val="black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97881" y="2087960"/>
            <a:ext cx="7552320" cy="6552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>
                <a:solidFill>
                  <a:prstClr val="black"/>
                </a:solidFill>
              </a:rPr>
              <a:t>◎イソチオシネアート</a:t>
            </a:r>
            <a:endParaRPr lang="en-US" altLang="ja-JP" b="1" dirty="0" smtClean="0">
              <a:solidFill>
                <a:prstClr val="black"/>
              </a:solidFill>
            </a:endParaRPr>
          </a:p>
          <a:p>
            <a:r>
              <a:rPr lang="ja-JP" altLang="en-US" b="1" dirty="0" smtClean="0">
                <a:solidFill>
                  <a:prstClr val="black"/>
                </a:solidFill>
              </a:rPr>
              <a:t>　春キャベツ、新たまねぎ、菜の花など</a:t>
            </a:r>
            <a:r>
              <a:rPr lang="en-US" altLang="ja-JP" b="1" dirty="0" smtClean="0">
                <a:solidFill>
                  <a:prstClr val="black"/>
                </a:solidFill>
              </a:rPr>
              <a:t>‥</a:t>
            </a:r>
            <a:r>
              <a:rPr lang="ja-JP" altLang="en-US" b="1" dirty="0">
                <a:solidFill>
                  <a:prstClr val="black"/>
                </a:solidFill>
              </a:rPr>
              <a:t>肝臓</a:t>
            </a:r>
            <a:r>
              <a:rPr lang="ja-JP" altLang="en-US" b="1" dirty="0" smtClean="0">
                <a:solidFill>
                  <a:prstClr val="black"/>
                </a:solidFill>
              </a:rPr>
              <a:t>の解毒作用を強化する効果</a:t>
            </a:r>
            <a:r>
              <a:rPr lang="ja-JP" altLang="en-US" b="1" dirty="0">
                <a:solidFill>
                  <a:prstClr val="black"/>
                </a:solidFill>
              </a:rPr>
              <a:t>　</a:t>
            </a:r>
            <a:r>
              <a:rPr lang="ja-JP" altLang="en-US" b="1" dirty="0" smtClean="0">
                <a:solidFill>
                  <a:prstClr val="black"/>
                </a:solidFill>
              </a:rPr>
              <a:t>　</a:t>
            </a:r>
            <a:r>
              <a:rPr lang="ja-JP" altLang="en-US" dirty="0" smtClean="0">
                <a:solidFill>
                  <a:prstClr val="black"/>
                </a:solidFill>
              </a:rPr>
              <a:t>　　　　　　　　　　　　　　　　　　　　　　　　　　　　　</a:t>
            </a:r>
            <a:endParaRPr lang="en-US" altLang="ja-JP" dirty="0" smtClean="0">
              <a:solidFill>
                <a:prstClr val="black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97881" y="2862660"/>
            <a:ext cx="7552320" cy="6552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>
                <a:solidFill>
                  <a:prstClr val="black"/>
                </a:solidFill>
              </a:rPr>
              <a:t>◎テルペン</a:t>
            </a:r>
            <a:endParaRPr lang="en-US" altLang="ja-JP" b="1" dirty="0" smtClean="0">
              <a:solidFill>
                <a:prstClr val="black"/>
              </a:solidFill>
            </a:endParaRPr>
          </a:p>
          <a:p>
            <a:r>
              <a:rPr lang="ja-JP" altLang="en-US" b="1" dirty="0" smtClean="0">
                <a:solidFill>
                  <a:prstClr val="black"/>
                </a:solidFill>
              </a:rPr>
              <a:t>　せり、セロリ、あした</a:t>
            </a:r>
            <a:r>
              <a:rPr lang="ja-JP" altLang="en-US" b="1" dirty="0" err="1" smtClean="0">
                <a:solidFill>
                  <a:prstClr val="black"/>
                </a:solidFill>
              </a:rPr>
              <a:t>ばなど</a:t>
            </a:r>
            <a:r>
              <a:rPr lang="en-US" altLang="ja-JP" b="1" dirty="0" smtClean="0">
                <a:solidFill>
                  <a:prstClr val="black"/>
                </a:solidFill>
              </a:rPr>
              <a:t>‥</a:t>
            </a:r>
            <a:r>
              <a:rPr lang="ja-JP" altLang="en-US" b="1" dirty="0" smtClean="0">
                <a:solidFill>
                  <a:prstClr val="black"/>
                </a:solidFill>
              </a:rPr>
              <a:t>血行促進やストレス緩和、抗酸化作用</a:t>
            </a:r>
            <a:r>
              <a:rPr lang="ja-JP" altLang="en-US" dirty="0">
                <a:solidFill>
                  <a:prstClr val="black"/>
                </a:solidFill>
              </a:rPr>
              <a:t>　</a:t>
            </a:r>
            <a:r>
              <a:rPr lang="ja-JP" altLang="en-US" dirty="0" smtClean="0">
                <a:solidFill>
                  <a:prstClr val="black"/>
                </a:solidFill>
              </a:rPr>
              <a:t>　　　　　　　　　　　　　　　　　　　　　　　　　　　　　　</a:t>
            </a:r>
            <a:endParaRPr lang="en-US" altLang="ja-JP" dirty="0" smtClean="0">
              <a:solidFill>
                <a:prstClr val="black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97881" y="3628430"/>
            <a:ext cx="7552320" cy="6552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>
                <a:solidFill>
                  <a:prstClr val="black"/>
                </a:solidFill>
              </a:rPr>
              <a:t>◎フラボノイド</a:t>
            </a:r>
            <a:endParaRPr lang="en-US" altLang="ja-JP" b="1" dirty="0" smtClean="0">
              <a:solidFill>
                <a:prstClr val="black"/>
              </a:solidFill>
            </a:endParaRPr>
          </a:p>
          <a:p>
            <a:r>
              <a:rPr lang="ja-JP" altLang="en-US" b="1" dirty="0" smtClean="0">
                <a:solidFill>
                  <a:prstClr val="black"/>
                </a:solidFill>
              </a:rPr>
              <a:t>　さやえんどう、グリンピースなど</a:t>
            </a:r>
            <a:r>
              <a:rPr lang="en-US" altLang="ja-JP" b="1" dirty="0" smtClean="0">
                <a:solidFill>
                  <a:prstClr val="black"/>
                </a:solidFill>
              </a:rPr>
              <a:t>‥</a:t>
            </a:r>
            <a:r>
              <a:rPr lang="ja-JP" altLang="en-US" b="1" dirty="0" smtClean="0">
                <a:solidFill>
                  <a:prstClr val="black"/>
                </a:solidFill>
              </a:rPr>
              <a:t>抗酸化作用</a:t>
            </a:r>
            <a:r>
              <a:rPr lang="ja-JP" altLang="en-US" b="1" dirty="0">
                <a:solidFill>
                  <a:prstClr val="black"/>
                </a:solidFill>
              </a:rPr>
              <a:t>　</a:t>
            </a:r>
            <a:r>
              <a:rPr lang="ja-JP" altLang="en-US" dirty="0" smtClean="0">
                <a:solidFill>
                  <a:prstClr val="black"/>
                </a:solidFill>
              </a:rPr>
              <a:t>　　　　　　　　　　　　　　　　　　　　　　　　　　　　　　</a:t>
            </a:r>
            <a:endParaRPr lang="en-US" altLang="ja-JP" dirty="0" smtClean="0">
              <a:solidFill>
                <a:prstClr val="black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97881" y="4359870"/>
            <a:ext cx="7552320" cy="6552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>
                <a:solidFill>
                  <a:prstClr val="black"/>
                </a:solidFill>
              </a:rPr>
              <a:t>◎アリシン</a:t>
            </a:r>
            <a:endParaRPr lang="en-US" altLang="ja-JP" b="1" dirty="0" smtClean="0">
              <a:solidFill>
                <a:prstClr val="black"/>
              </a:solidFill>
            </a:endParaRPr>
          </a:p>
          <a:p>
            <a:r>
              <a:rPr lang="ja-JP" altLang="en-US" b="1" dirty="0" smtClean="0">
                <a:solidFill>
                  <a:prstClr val="black"/>
                </a:solidFill>
              </a:rPr>
              <a:t>　ねぎ、わけぎ、新玉ねぎなど</a:t>
            </a:r>
            <a:r>
              <a:rPr lang="en-US" altLang="ja-JP" b="1" dirty="0" smtClean="0">
                <a:solidFill>
                  <a:prstClr val="black"/>
                </a:solidFill>
              </a:rPr>
              <a:t>‥</a:t>
            </a:r>
            <a:r>
              <a:rPr lang="ja-JP" altLang="en-US" b="1" dirty="0" smtClean="0">
                <a:solidFill>
                  <a:prstClr val="black"/>
                </a:solidFill>
              </a:rPr>
              <a:t>活性酸素を除去し、疲労回復効果</a:t>
            </a:r>
            <a:r>
              <a:rPr lang="ja-JP" altLang="en-US" b="1" dirty="0">
                <a:solidFill>
                  <a:prstClr val="black"/>
                </a:solidFill>
              </a:rPr>
              <a:t>　</a:t>
            </a:r>
            <a:r>
              <a:rPr lang="ja-JP" altLang="en-US" b="1" dirty="0" smtClean="0">
                <a:solidFill>
                  <a:prstClr val="black"/>
                </a:solidFill>
              </a:rPr>
              <a:t>　　</a:t>
            </a:r>
            <a:r>
              <a:rPr lang="ja-JP" altLang="en-US" dirty="0" smtClean="0">
                <a:solidFill>
                  <a:prstClr val="black"/>
                </a:solidFill>
              </a:rPr>
              <a:t>　　　　　　　　　　　　　　　　　　　　　　　　　　　　</a:t>
            </a:r>
            <a:endParaRPr lang="en-US" altLang="ja-JP" dirty="0" smtClean="0">
              <a:solidFill>
                <a:prstClr val="black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97881" y="5198070"/>
            <a:ext cx="7552320" cy="6552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>
                <a:solidFill>
                  <a:prstClr val="black"/>
                </a:solidFill>
              </a:rPr>
              <a:t>◎アスパラギン酸</a:t>
            </a:r>
            <a:endParaRPr lang="en-US" altLang="ja-JP" b="1" dirty="0" smtClean="0">
              <a:solidFill>
                <a:prstClr val="black"/>
              </a:solidFill>
            </a:endParaRPr>
          </a:p>
          <a:p>
            <a:r>
              <a:rPr lang="ja-JP" altLang="en-US" b="1" dirty="0" smtClean="0">
                <a:solidFill>
                  <a:prstClr val="black"/>
                </a:solidFill>
              </a:rPr>
              <a:t>　グリーンアスパラ、うどなど</a:t>
            </a:r>
            <a:r>
              <a:rPr lang="en-US" altLang="ja-JP" b="1" dirty="0" smtClean="0">
                <a:solidFill>
                  <a:prstClr val="black"/>
                </a:solidFill>
              </a:rPr>
              <a:t>‥</a:t>
            </a:r>
            <a:r>
              <a:rPr lang="ja-JP" altLang="en-US" b="1" dirty="0" smtClean="0">
                <a:solidFill>
                  <a:prstClr val="black"/>
                </a:solidFill>
              </a:rPr>
              <a:t>利尿作用、疲労物質除去</a:t>
            </a:r>
            <a:r>
              <a:rPr lang="ja-JP" altLang="en-US" b="1" dirty="0">
                <a:solidFill>
                  <a:prstClr val="black"/>
                </a:solidFill>
              </a:rPr>
              <a:t>　</a:t>
            </a:r>
            <a:r>
              <a:rPr lang="ja-JP" altLang="en-US" dirty="0" smtClean="0">
                <a:solidFill>
                  <a:prstClr val="black"/>
                </a:solidFill>
              </a:rPr>
              <a:t>　　　　　　　　　　　　　　　　　　　　　　　　　　　　　　</a:t>
            </a:r>
            <a:endParaRPr lang="en-US" altLang="ja-JP" dirty="0" smtClean="0">
              <a:solidFill>
                <a:prstClr val="black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97880" y="6036270"/>
            <a:ext cx="86064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>
                <a:solidFill>
                  <a:prstClr val="black"/>
                </a:solidFill>
              </a:rPr>
              <a:t>◎カリウム、食物繊維</a:t>
            </a:r>
            <a:endParaRPr lang="en-US" altLang="ja-JP" b="1" dirty="0" smtClean="0">
              <a:solidFill>
                <a:prstClr val="black"/>
              </a:solidFill>
            </a:endParaRPr>
          </a:p>
          <a:p>
            <a:r>
              <a:rPr lang="ja-JP" altLang="en-US" b="1" dirty="0" smtClean="0">
                <a:solidFill>
                  <a:prstClr val="black"/>
                </a:solidFill>
              </a:rPr>
              <a:t>　せり、根三つ葉、わけぎ、たけのこなど</a:t>
            </a:r>
            <a:r>
              <a:rPr lang="en-US" altLang="ja-JP" b="1" dirty="0" smtClean="0">
                <a:solidFill>
                  <a:prstClr val="black"/>
                </a:solidFill>
              </a:rPr>
              <a:t>‥</a:t>
            </a:r>
            <a:r>
              <a:rPr lang="ja-JP" altLang="en-US" b="1" dirty="0">
                <a:solidFill>
                  <a:prstClr val="black"/>
                </a:solidFill>
              </a:rPr>
              <a:t>体内</a:t>
            </a:r>
            <a:r>
              <a:rPr lang="ja-JP" altLang="en-US" b="1" dirty="0" smtClean="0">
                <a:solidFill>
                  <a:prstClr val="black"/>
                </a:solidFill>
              </a:rPr>
              <a:t>の不要なナトリウム排出し、高血圧予防</a:t>
            </a:r>
            <a:r>
              <a:rPr lang="ja-JP" altLang="en-US" b="1" dirty="0">
                <a:solidFill>
                  <a:prstClr val="black"/>
                </a:solidFill>
              </a:rPr>
              <a:t>　</a:t>
            </a:r>
            <a:r>
              <a:rPr lang="ja-JP" altLang="en-US" b="1" dirty="0" smtClean="0">
                <a:solidFill>
                  <a:prstClr val="black"/>
                </a:solidFill>
              </a:rPr>
              <a:t>　　　</a:t>
            </a:r>
            <a:r>
              <a:rPr lang="ja-JP" altLang="en-US" dirty="0" smtClean="0">
                <a:solidFill>
                  <a:prstClr val="black"/>
                </a:solidFill>
              </a:rPr>
              <a:t>　　　　　　　　　　　　　　　　　　　　　　　　　　　</a:t>
            </a:r>
            <a:endParaRPr lang="en-US" altLang="ja-JP" dirty="0" smtClean="0">
              <a:solidFill>
                <a:prstClr val="black"/>
              </a:solidFill>
            </a:endParaRPr>
          </a:p>
        </p:txBody>
      </p:sp>
      <p:pic>
        <p:nvPicPr>
          <p:cNvPr id="1026" name="Picture 2" descr="ãããã®è½ ã¤ã©...ãã®ç»åæ¤ç´¢çµæ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4639" y="1235671"/>
            <a:ext cx="1033686" cy="984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ãæ¥ã­ã£ãã ã¤...ãã®ç»åæ¤ç´¢çµæ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0438" y="116285"/>
            <a:ext cx="923925" cy="923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ãé£ç¨èã®è± ã¤...ãã®ç»åæ¤ç´¢çµæ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1850" y="2143209"/>
            <a:ext cx="889000" cy="88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ãã»ã­ãª ã¤ã©ã¹...ãã®ç»åæ¤ç´¢çµæ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06732">
            <a:off x="8295324" y="3359049"/>
            <a:ext cx="638453" cy="1060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ãã°ãªã¼ã³ãã¼ã¹...ãã®ç»åæ¤ç´¢çµæ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4430" y="3291231"/>
            <a:ext cx="1202970" cy="1166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ãããã®ãã¤ã©ã¹...ãã®ç»åæ¤ç´¢çµæ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5393" y="4876400"/>
            <a:ext cx="1051720" cy="1051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19420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25</Words>
  <Application>Microsoft Office PowerPoint</Application>
  <PresentationFormat>ワイド画面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Harada-rd</dc:creator>
  <cp:lastModifiedBy>Harada-rd</cp:lastModifiedBy>
  <cp:revision>3</cp:revision>
  <dcterms:created xsi:type="dcterms:W3CDTF">2021-12-16T02:49:58Z</dcterms:created>
  <dcterms:modified xsi:type="dcterms:W3CDTF">2021-12-16T03:10:18Z</dcterms:modified>
</cp:coreProperties>
</file>