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7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4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95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9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85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87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43BE-CECB-476A-964D-19B658F1638A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AEB5-0A67-4067-B284-38DE360C5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96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4254500" y="5072240"/>
            <a:ext cx="7797800" cy="1095671"/>
          </a:xfrm>
          <a:prstGeom prst="roundRect">
            <a:avLst/>
          </a:prstGeom>
          <a:solidFill>
            <a:srgbClr val="E0BEDA"/>
          </a:solidFill>
          <a:ln>
            <a:solidFill>
              <a:srgbClr val="CC94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1300" y="3340100"/>
            <a:ext cx="3606800" cy="13346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1026" name="Picture 2" descr="ã¯ãªãã¯ããã¨æ°ããã¦ã£ã³ãã¦ã§éãã¾ã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" y="426422"/>
            <a:ext cx="2437130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634105" y="272534"/>
            <a:ext cx="650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4472C4">
                    <a:lumMod val="60000"/>
                    <a:lumOff val="40000"/>
                  </a:srgb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むくみとり・利尿作用の働きが暑い夏にぴったり</a:t>
            </a:r>
            <a:endParaRPr lang="ja-JP" altLang="en-US" dirty="0">
              <a:solidFill>
                <a:srgbClr val="4472C4">
                  <a:lumMod val="60000"/>
                  <a:lumOff val="40000"/>
                </a:srgb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59195" y="603995"/>
            <a:ext cx="356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 smtClean="0">
                <a:solidFill>
                  <a:srgbClr val="00B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きゅうり</a:t>
            </a:r>
            <a:endParaRPr lang="ja-JP" altLang="en-US" sz="8000" dirty="0">
              <a:solidFill>
                <a:srgbClr val="00B05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7990" y="3505200"/>
            <a:ext cx="3318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全体的にははりがあり、濃い緑色でイボがとがって痛いくらいのものが新鮮。また、太さが一様できりっと引き締まっているものがよい。枝つきがみずみずしくないものは避ける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91590" y="3207266"/>
            <a:ext cx="1460500" cy="297934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え</a:t>
            </a:r>
            <a:r>
              <a:rPr lang="ja-JP" altLang="en-US" sz="1600" dirty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ら</a:t>
            </a:r>
            <a:r>
              <a:rPr lang="ja-JP" altLang="en-US" sz="16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ぶコツ</a:t>
            </a:r>
            <a:endParaRPr lang="ja-JP" altLang="en-US" sz="1600" dirty="0">
              <a:solidFill>
                <a:prstClr val="white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94005" y="5353298"/>
            <a:ext cx="3606800" cy="77938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291590" y="5204331"/>
            <a:ext cx="1460500" cy="297934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保存法</a:t>
            </a:r>
            <a:endParaRPr lang="ja-JP" altLang="en-US" sz="1600" dirty="0">
              <a:solidFill>
                <a:prstClr val="white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7990" y="5561589"/>
            <a:ext cx="3318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水気をふきとり、紙に包んでからビニール袋に入れて冷蔵庫の野菜室へ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34790" y="1963707"/>
            <a:ext cx="80175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ゅうりは栄養面ではあまりパッとしませんが、利用効果が高く、「水分をおろす野菜」として人々に広く利用されてきました。これは、水分とカリウム、イソクエルシトリンが含まれるためで、利尿作用、むくみを解消する働きがあるということです。</a:t>
            </a:r>
            <a:endParaRPr lang="en-US" altLang="ja-JP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カリウムは塩分を体外に運び出し、血圧の上昇を防いだり、筋肉の動きをよくしたりする成分です。夏バテは、汗を大量にかき、汗と一緒にカリウムが失われることが原因にもなるので、積極的に摂りたい栄養素です。</a:t>
            </a:r>
            <a:endParaRPr lang="en-US" altLang="ja-JP" dirty="0" smtClean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カリウムのほかには、ビタミン類・ミネラルをわずかに含むもののほとんどを水分（</a:t>
            </a:r>
            <a:r>
              <a:rPr lang="en-US" altLang="ja-JP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96%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）が占め、栄養価に期待するというよりも、歯</a:t>
            </a:r>
            <a:r>
              <a:rPr lang="ja-JP" altLang="en-US" dirty="0" err="1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ぎれの</a:t>
            </a:r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よさ、みずみずしい味わいを楽しむ野菜といえます。</a:t>
            </a:r>
            <a:endParaRPr lang="ja-JP" altLang="en-US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4935" y="5144786"/>
            <a:ext cx="180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きゅうり　＋　ぬか</a:t>
            </a:r>
            <a:endParaRPr lang="ja-JP" altLang="en-US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505642" y="4853932"/>
            <a:ext cx="1517650" cy="4660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94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rgbClr val="ED7D31">
                    <a:lumMod val="60000"/>
                    <a:lumOff val="40000"/>
                  </a:srgb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プラスしたい</a:t>
            </a:r>
            <a:endParaRPr lang="en-US" altLang="ja-JP" sz="1200" dirty="0" smtClean="0">
              <a:solidFill>
                <a:srgbClr val="ED7D31">
                  <a:lumMod val="60000"/>
                  <a:lumOff val="40000"/>
                </a:srgb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1200" dirty="0">
                <a:solidFill>
                  <a:srgbClr val="FF66CC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食材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39283" y="5496240"/>
            <a:ext cx="7295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ぬか（</a:t>
            </a:r>
            <a:r>
              <a:rPr lang="ja-JP" altLang="en-US" sz="1400" dirty="0" err="1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ぬかは</a:t>
            </a:r>
            <a:r>
              <a:rPr lang="ja-JP" altLang="en-US" sz="14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米の胚芽と種皮なので、ぬか床はビタミンＢ１の宝庫。Ｂ１はエネルギー代謝に不可欠成分で、脳の働きにも必要。）</a:t>
            </a:r>
            <a:endParaRPr lang="ja-JP" altLang="en-US" sz="14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23292" y="4733686"/>
            <a:ext cx="3416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きゅうりのぬか漬けが夏バテ解消に！</a:t>
            </a:r>
            <a:endParaRPr lang="ja-JP" altLang="en-US" sz="16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9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281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6</cp:revision>
  <dcterms:created xsi:type="dcterms:W3CDTF">2021-12-16T02:49:58Z</dcterms:created>
  <dcterms:modified xsi:type="dcterms:W3CDTF">2021-12-16T03:23:02Z</dcterms:modified>
</cp:coreProperties>
</file>