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774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565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956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894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749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951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603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61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89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85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487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96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角丸四角形 14"/>
          <p:cNvSpPr/>
          <p:nvPr/>
        </p:nvSpPr>
        <p:spPr>
          <a:xfrm>
            <a:off x="4254500" y="5072240"/>
            <a:ext cx="7797800" cy="1095671"/>
          </a:xfrm>
          <a:prstGeom prst="roundRect">
            <a:avLst/>
          </a:prstGeom>
          <a:solidFill>
            <a:srgbClr val="E0BEDA"/>
          </a:solidFill>
          <a:ln>
            <a:solidFill>
              <a:srgbClr val="CC94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241300" y="3340100"/>
            <a:ext cx="3606800" cy="13346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pic>
        <p:nvPicPr>
          <p:cNvPr id="1026" name="Picture 2" descr="ã¯ãªãã¯ããã¨æ°ããã¦ã£ã³ãã¦ã§éãã¾ã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30" y="426422"/>
            <a:ext cx="2437130" cy="256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3634105" y="272534"/>
            <a:ext cx="650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4472C4">
                    <a:lumMod val="60000"/>
                    <a:lumOff val="40000"/>
                  </a:srgb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むくみとり・利尿作用の働きが暑い夏にぴったり</a:t>
            </a:r>
            <a:endParaRPr lang="ja-JP" altLang="en-US" dirty="0">
              <a:solidFill>
                <a:srgbClr val="4472C4">
                  <a:lumMod val="60000"/>
                  <a:lumOff val="40000"/>
                </a:srgbClr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259195" y="603995"/>
            <a:ext cx="35687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0" dirty="0" smtClean="0">
                <a:solidFill>
                  <a:srgbClr val="00B05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きゅうり</a:t>
            </a:r>
            <a:endParaRPr lang="ja-JP" altLang="en-US" sz="8000" dirty="0">
              <a:solidFill>
                <a:srgbClr val="00B05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7990" y="3505200"/>
            <a:ext cx="33185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全体的にははりがあり、濃い緑色でイボがとがって痛いくらいのものが新鮮。また、太さが一様できりっと引き締まっているものがよい。枝つきがみずみずしくないものは避ける</a:t>
            </a:r>
            <a:endParaRPr lang="ja-JP" altLang="en-US" sz="1400" dirty="0">
              <a:solidFill>
                <a:prstClr val="black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291590" y="3207266"/>
            <a:ext cx="1460500" cy="29793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prstClr val="white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え</a:t>
            </a:r>
            <a:r>
              <a:rPr lang="ja-JP" altLang="en-US" sz="1600" dirty="0">
                <a:solidFill>
                  <a:prstClr val="white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ら</a:t>
            </a:r>
            <a:r>
              <a:rPr lang="ja-JP" altLang="en-US" sz="1600" dirty="0" smtClean="0">
                <a:solidFill>
                  <a:prstClr val="white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ぶコツ</a:t>
            </a:r>
            <a:endParaRPr lang="ja-JP" altLang="en-US" sz="1600" dirty="0">
              <a:solidFill>
                <a:prstClr val="white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294005" y="5353298"/>
            <a:ext cx="3606800" cy="77938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291590" y="5204331"/>
            <a:ext cx="1460500" cy="29793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prstClr val="white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保存法</a:t>
            </a:r>
            <a:endParaRPr lang="ja-JP" altLang="en-US" sz="1600" dirty="0">
              <a:solidFill>
                <a:prstClr val="white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27990" y="5561589"/>
            <a:ext cx="3318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水気をふきとり、紙に包んでからビニール袋に入れて冷蔵庫の野菜室へ</a:t>
            </a:r>
            <a:endParaRPr lang="ja-JP" altLang="en-US" sz="1400" dirty="0">
              <a:solidFill>
                <a:prstClr val="black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34790" y="1963707"/>
            <a:ext cx="801751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きゅうりは栄養面ではあまりパッとしませんが、利用効果が高く、「水分をおろす野菜」として人々に広く利用されてきました。これは、水分とカリウム、イソクエルシトリンが含まれるためで、利尿作用、むくみを解消する働きがあるということです。</a:t>
            </a:r>
            <a:endParaRPr lang="en-US" altLang="ja-JP" dirty="0" smtClean="0">
              <a:solidFill>
                <a:prstClr val="black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カリウムは塩分を体外に運び出し、血圧の上昇を防いだり、筋肉の動きをよくしたりする成分です。夏バテは、汗を大量にかき、汗と一緒にカリウムが失われることが原因にもなるので、積極的に摂りたい栄養素です。</a:t>
            </a:r>
            <a:endParaRPr lang="en-US" altLang="ja-JP" dirty="0" smtClean="0">
              <a:solidFill>
                <a:prstClr val="black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カリウムのほかには、ビタミン類・ミネラルをわずかに含むもののほとんどを水分（</a:t>
            </a:r>
            <a:r>
              <a:rPr lang="en-US" altLang="ja-JP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96%</a:t>
            </a:r>
            <a:r>
              <a:rPr lang="ja-JP" altLang="en-US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）が占め、栄養価に期待するというよりも、歯</a:t>
            </a:r>
            <a:r>
              <a:rPr lang="ja-JP" altLang="en-US" dirty="0" err="1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ぎれの</a:t>
            </a:r>
            <a:r>
              <a:rPr lang="ja-JP" altLang="en-US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よさ、みずみずしい味わいを楽しむ野菜といえます。</a:t>
            </a:r>
            <a:endParaRPr lang="ja-JP" altLang="en-US" dirty="0">
              <a:solidFill>
                <a:prstClr val="black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464935" y="5144786"/>
            <a:ext cx="1802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きゅうり　＋　ぬか</a:t>
            </a:r>
            <a:endParaRPr lang="ja-JP" altLang="en-US" dirty="0">
              <a:solidFill>
                <a:prstClr val="black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4505642" y="4853932"/>
            <a:ext cx="1517650" cy="466080"/>
          </a:xfrm>
          <a:prstGeom prst="ellipse">
            <a:avLst/>
          </a:prstGeom>
          <a:solidFill>
            <a:schemeClr val="bg1"/>
          </a:solidFill>
          <a:ln w="28575">
            <a:solidFill>
              <a:srgbClr val="CC94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rgbClr val="ED7D31">
                    <a:lumMod val="60000"/>
                    <a:lumOff val="40000"/>
                  </a:srgb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プラスしたい</a:t>
            </a:r>
            <a:endParaRPr lang="en-US" altLang="ja-JP" sz="1200" dirty="0" smtClean="0">
              <a:solidFill>
                <a:srgbClr val="ED7D31">
                  <a:lumMod val="60000"/>
                  <a:lumOff val="40000"/>
                </a:srgbClr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/>
            <a:r>
              <a:rPr lang="ja-JP" altLang="en-US" sz="1200" dirty="0">
                <a:solidFill>
                  <a:srgbClr val="FF66CC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食材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439283" y="5496240"/>
            <a:ext cx="7295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ぬか（</a:t>
            </a:r>
            <a:r>
              <a:rPr lang="ja-JP" altLang="en-US" sz="1400" dirty="0" err="1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ぬかは</a:t>
            </a:r>
            <a:r>
              <a:rPr lang="ja-JP" altLang="en-US" sz="1400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米の胚芽と種皮なので、ぬか床はビタミンＢ１の宝庫。Ｂ１はエネルギー代謝に不可欠成分で、脳の働きにも必要。）</a:t>
            </a:r>
            <a:endParaRPr lang="ja-JP" altLang="en-US" sz="1400" dirty="0">
              <a:solidFill>
                <a:prstClr val="black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023292" y="4733686"/>
            <a:ext cx="3416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rgbClr val="0070C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きゅうりのぬか漬けが夏バテ解消に！</a:t>
            </a:r>
            <a:endParaRPr lang="ja-JP" altLang="en-US" sz="1600" dirty="0">
              <a:solidFill>
                <a:srgbClr val="0070C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950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281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HGP創英ﾌﾟﾚｾﾞﾝｽEB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Harada-rd</dc:creator>
  <cp:lastModifiedBy>Harada-rd</cp:lastModifiedBy>
  <cp:revision>6</cp:revision>
  <dcterms:created xsi:type="dcterms:W3CDTF">2021-12-16T02:49:58Z</dcterms:created>
  <dcterms:modified xsi:type="dcterms:W3CDTF">2021-12-16T03:23:02Z</dcterms:modified>
</cp:coreProperties>
</file>