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022199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を動かすエネルギー源の</a:t>
            </a:r>
            <a:r>
              <a:rPr lang="ja-JP" altLang="en-US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糖質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・・・糖質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は、人間の体にとって主要なエネルギー源であり、不足すると疲れやすくなったり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、糖質を　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　補う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ためにタンパク質が使われて筋肉量が減少したりします。</a:t>
            </a: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                             そうめん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の原料である小麦の胚乳は、約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割が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糖質とタンパク質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で構成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されています。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　小麦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を主原料とするそうめんからは、糖質を多く摂取することができます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3798917"/>
            <a:ext cx="1219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抗酸化作用のある</a:t>
            </a:r>
            <a:r>
              <a:rPr lang="ja-JP" altLang="en-US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セレン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・・・そうめんに含まれるセレンは、魚介類や海藻類などに豊富な必須微量ミネラルの一種です。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   セレンには抗酸化作用があり、動脈硬化など心血管疾患やがんの予防、アンチエイジングに有効と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                   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考えられます。日本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の土壌にはセレンが多く含まれる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ため通常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の食生活では不足しにくい栄養素です。</a:t>
            </a: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貧血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予防に効果的な</a:t>
            </a:r>
            <a:r>
              <a:rPr lang="ja-JP" altLang="en-US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モリブデン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・・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・モリブデン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は、小麦をはじめとする穀類や豆類、種実類に豊富な必須ミネラルです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   鉄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の働きを助け、貧血を予防する効果があることから「血のミネラル」と呼ばれることもあります。</a:t>
            </a: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                            脂質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や糖質の代謝とも関わっているため、肥満予防やダイエットをしている人にも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役立つ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                           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ミネラル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57898" y="44701"/>
            <a:ext cx="3072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そうめん（</a:t>
            </a:r>
            <a:r>
              <a:rPr lang="ja-JP" altLang="en-US" sz="3200" dirty="0" smtClean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素麺</a:t>
            </a:r>
            <a:r>
              <a:rPr lang="ja-JP" altLang="en-US" sz="3200" dirty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3200" dirty="0" smtClean="0">
              <a:solidFill>
                <a:schemeClr val="accent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1767" y="3223875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そうめん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束（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100g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）・・・炭水化物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の量は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72.7g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で約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343Kcal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です。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糖質の摂りすぎは、肥満を引き起こす原因であるため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     要注意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。つい食べ過ぎないで、適量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の摂取を心がけましょう。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857" y="-199505"/>
            <a:ext cx="1982808" cy="157607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81573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　小麦粉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・塩・食塩などを原料とする麺の一種です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農林規格（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JAS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規格）では、麺の直径が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1.3mm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未満に成型したものが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そうめん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直径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1.3mm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1.7mm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のものは</a:t>
            </a:r>
            <a:r>
              <a:rPr lang="ja-JP" altLang="en-US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ひ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やむぎ（冷麦）に分類されます。同じく小麦粉を原料とするうどんは、長径を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1.7mm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3.8mm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に成形した麺です。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54340" y="64930"/>
            <a:ext cx="1724198" cy="882872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657898" y="1680005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そうめんの栄養素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" y="3147261"/>
            <a:ext cx="530167" cy="530167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50800" y="1739901"/>
            <a:ext cx="12077700" cy="40512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847667" y="5912689"/>
            <a:ext cx="11344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小麦粉が原料のそうめんには、糖質が多く含まれています。糖質の多い炭水化物だけを食べたり、過剰に摂取したりすると、血糖値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</a:t>
            </a:r>
            <a:endParaRPr lang="en-US" altLang="ja-JP" sz="1600" dirty="0" smtClean="0">
              <a:solidFill>
                <a:schemeClr val="accent5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急激</a:t>
            </a:r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に上下し体調に影響が出る恐れがあります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。もともと</a:t>
            </a:r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血糖値が高い方や、血糖値の上がりやすい妊婦は特に、そうめんだけで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なく</a:t>
            </a:r>
            <a:endParaRPr lang="en-US" altLang="ja-JP" sz="1600" dirty="0" smtClean="0">
              <a:solidFill>
                <a:schemeClr val="accent5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野菜</a:t>
            </a:r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・肉・魚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卵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600" dirty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大豆製品など、他の食材も一緒に食べるようにしましょう</a:t>
            </a:r>
            <a:r>
              <a:rPr lang="ja-JP" altLang="en-US" sz="1600" dirty="0" smtClean="0">
                <a:solidFill>
                  <a:schemeClr val="accent5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ja-JP" altLang="en-US" sz="1600" dirty="0">
              <a:solidFill>
                <a:schemeClr val="accent5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800" y="5869284"/>
            <a:ext cx="622300" cy="85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60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187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7</cp:revision>
  <dcterms:created xsi:type="dcterms:W3CDTF">2021-12-16T02:49:58Z</dcterms:created>
  <dcterms:modified xsi:type="dcterms:W3CDTF">2021-12-16T03:23:46Z</dcterms:modified>
</cp:coreProperties>
</file>