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774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565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956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894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74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895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603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61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89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859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4876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043BE-CECB-476A-964D-19B658F1638A}" type="datetimeFigureOut">
              <a:rPr kumimoji="1" lang="ja-JP" altLang="en-US" smtClean="0"/>
              <a:t>2021/12/16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5AEB5-0A67-4067-B284-38DE360C56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96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874303" y="356925"/>
            <a:ext cx="3083466" cy="8054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634" dirty="0">
                <a:solidFill>
                  <a:srgbClr val="70AD47">
                    <a:lumMod val="75000"/>
                  </a:srgbClr>
                </a:solidFill>
                <a:latin typeface="ＭＳ Ｐゴシック" panose="020B0600070205080204" pitchFamily="50" charset="-128"/>
              </a:rPr>
              <a:t>ビタミンＥ</a:t>
            </a:r>
            <a:endParaRPr lang="ja-JP" altLang="en-US" sz="4119" dirty="0">
              <a:solidFill>
                <a:srgbClr val="70AD47">
                  <a:lumMod val="75000"/>
                </a:srgbClr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29584" y="1322214"/>
            <a:ext cx="5757777" cy="1162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317" dirty="0">
                <a:solidFill>
                  <a:prstClr val="black"/>
                </a:solidFill>
              </a:rPr>
              <a:t>・強い抗酸化作用により細胞の酸化を防ぐ</a:t>
            </a:r>
            <a:endParaRPr lang="en-US" altLang="ja-JP" sz="2317" dirty="0">
              <a:solidFill>
                <a:prstClr val="black"/>
              </a:solidFill>
            </a:endParaRPr>
          </a:p>
          <a:p>
            <a:r>
              <a:rPr lang="ja-JP" altLang="en-US" sz="2317" dirty="0">
                <a:solidFill>
                  <a:prstClr val="black"/>
                </a:solidFill>
              </a:rPr>
              <a:t>・血行を促進する</a:t>
            </a:r>
            <a:endParaRPr lang="en-US" altLang="ja-JP" sz="2317" dirty="0">
              <a:solidFill>
                <a:prstClr val="black"/>
              </a:solidFill>
            </a:endParaRPr>
          </a:p>
          <a:p>
            <a:endParaRPr lang="ja-JP" altLang="en-US" sz="2317" dirty="0">
              <a:solidFill>
                <a:prstClr val="black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750607" y="508654"/>
            <a:ext cx="2434135" cy="114044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2341" dirty="0">
                <a:solidFill>
                  <a:prstClr val="black"/>
                </a:solidFill>
              </a:rPr>
              <a:t>推奨量：目安量</a:t>
            </a:r>
            <a:endParaRPr lang="en-US" altLang="ja-JP" sz="2341" dirty="0">
              <a:solidFill>
                <a:prstClr val="black"/>
              </a:solidFill>
            </a:endParaRPr>
          </a:p>
          <a:p>
            <a:r>
              <a:rPr lang="ja-JP" altLang="en-US" sz="1277" dirty="0">
                <a:solidFill>
                  <a:prstClr val="black"/>
                </a:solidFill>
              </a:rPr>
              <a:t>  　</a:t>
            </a:r>
            <a:r>
              <a:rPr lang="ja-JP" altLang="en-US" sz="2235" dirty="0">
                <a:solidFill>
                  <a:prstClr val="black"/>
                </a:solidFill>
              </a:rPr>
              <a:t>男性：６．５ｍｇ</a:t>
            </a:r>
            <a:endParaRPr lang="en-US" altLang="ja-JP" sz="2235" dirty="0">
              <a:solidFill>
                <a:prstClr val="black"/>
              </a:solidFill>
            </a:endParaRPr>
          </a:p>
          <a:p>
            <a:r>
              <a:rPr lang="ja-JP" altLang="en-US" sz="2235" dirty="0">
                <a:solidFill>
                  <a:prstClr val="black"/>
                </a:solidFill>
              </a:rPr>
              <a:t>　女性：６．０ｍｇ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73726" y="2403162"/>
            <a:ext cx="8611016" cy="1518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317" dirty="0">
                <a:solidFill>
                  <a:prstClr val="black"/>
                </a:solidFill>
              </a:rPr>
              <a:t>植物油に多く含まれ、油の酸化を防止する。時間が経つとビタミンＥ自体が酸化されてしまい、本来の抗酸化作用が期待できないため、油は早めに使うのがよい。またビタミンＣと一緒に摂ると、ビタミンＥがもつ抗酸化力をさらに高めてくれる。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1424682" y="4118405"/>
            <a:ext cx="10132318" cy="22599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317" dirty="0">
                <a:solidFill>
                  <a:prstClr val="black"/>
                </a:solidFill>
              </a:rPr>
              <a:t>うなぎ蒲焼（１串：４．９ｍｇ）　　　はまち（１切れ：４．１ｍｇ）</a:t>
            </a:r>
            <a:endParaRPr lang="en-US" altLang="ja-JP" sz="2317" dirty="0">
              <a:solidFill>
                <a:prstClr val="black"/>
              </a:solidFill>
            </a:endParaRPr>
          </a:p>
          <a:p>
            <a:r>
              <a:rPr lang="ja-JP" altLang="en-US" sz="2317" dirty="0">
                <a:solidFill>
                  <a:prstClr val="black"/>
                </a:solidFill>
              </a:rPr>
              <a:t>西洋かぼちゃ（８０ｇ：３．９ｍｇ）　アボガド（１</a:t>
            </a:r>
            <a:r>
              <a:rPr lang="en-US" altLang="ja-JP" sz="2317" dirty="0">
                <a:solidFill>
                  <a:prstClr val="black"/>
                </a:solidFill>
              </a:rPr>
              <a:t>/</a:t>
            </a:r>
            <a:r>
              <a:rPr lang="ja-JP" altLang="en-US" sz="2317" dirty="0">
                <a:solidFill>
                  <a:prstClr val="black"/>
                </a:solidFill>
              </a:rPr>
              <a:t>２個：２．９ｍｇ）</a:t>
            </a:r>
            <a:endParaRPr lang="en-US" altLang="ja-JP" sz="2317" dirty="0">
              <a:solidFill>
                <a:prstClr val="black"/>
              </a:solidFill>
            </a:endParaRPr>
          </a:p>
          <a:p>
            <a:r>
              <a:rPr lang="ja-JP" altLang="en-US" sz="2317" dirty="0">
                <a:solidFill>
                  <a:prstClr val="black"/>
                </a:solidFill>
              </a:rPr>
              <a:t>アーモンド（約２０粒：９．４ｍｇ）　落花生・煎り（３０ｇ：３．２ｍｇ）</a:t>
            </a:r>
            <a:endParaRPr lang="en-US" altLang="ja-JP" sz="2317" dirty="0">
              <a:solidFill>
                <a:prstClr val="black"/>
              </a:solidFill>
            </a:endParaRPr>
          </a:p>
          <a:p>
            <a:r>
              <a:rPr lang="ja-JP" altLang="en-US" sz="2317" dirty="0">
                <a:solidFill>
                  <a:prstClr val="black"/>
                </a:solidFill>
              </a:rPr>
              <a:t>ひまわり油（大さじ１杯：４．６ｍｇ）紅花油（大さじ１杯：３．３ｍｇ）</a:t>
            </a:r>
            <a:endParaRPr lang="en-US" altLang="ja-JP" sz="2317" dirty="0">
              <a:solidFill>
                <a:prstClr val="black"/>
              </a:solidFill>
            </a:endParaRPr>
          </a:p>
        </p:txBody>
      </p:sp>
      <p:pic>
        <p:nvPicPr>
          <p:cNvPr id="1026" name="Picture 2" descr="ã¯ãªãã¯ããã¨æ°ããã¦ã£ã³ãã¦ã§éãã¾ã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1482" y="356924"/>
            <a:ext cx="1307276" cy="840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ã¯ãªãã¯ããã¨æ°ããã¦ã£ã³ãã¦ã§éãã¾ã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067" y="5158248"/>
            <a:ext cx="551697" cy="551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ã¯ãªãã¯ããã¨æ°ããã¦ã£ã³ãã¦ã§éãã¾ã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5558" y="4608991"/>
            <a:ext cx="790783" cy="59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ã¯ãªãã¯ããã¨æ°ããã¦ã£ã³ãã¦ã§éãã¾ã"/>
          <p:cNvPicPr>
            <a:picLocks noChangeAspect="1" noChangeArrowheads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52" r="55611" b="11740"/>
          <a:stretch/>
        </p:blipFill>
        <p:spPr bwMode="auto">
          <a:xfrm>
            <a:off x="10429089" y="5160525"/>
            <a:ext cx="481344" cy="1098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1758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93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Harada-rd</dc:creator>
  <cp:lastModifiedBy>Harada-rd</cp:lastModifiedBy>
  <cp:revision>13</cp:revision>
  <dcterms:created xsi:type="dcterms:W3CDTF">2021-12-16T02:49:58Z</dcterms:created>
  <dcterms:modified xsi:type="dcterms:W3CDTF">2021-12-16T03:27:52Z</dcterms:modified>
</cp:coreProperties>
</file>