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5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20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02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98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19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7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108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2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384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66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56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44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F40DF-80A8-431E-B6C7-FFF9F9921E8A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F0EBC-160A-49CE-A747-A6F9E452E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8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232756" y="3631947"/>
            <a:ext cx="6711664" cy="2170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5" y="1265804"/>
            <a:ext cx="2190750" cy="208597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2049" y="1162095"/>
            <a:ext cx="2143125" cy="2143125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497204" y="3834059"/>
            <a:ext cx="6214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鏡開きは武家の風習であったため、「切る」「割る」などの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言葉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切腹を連想させ、武家にとって縁起の悪いことから、「鏡開き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呼ばれるように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なったという説もあります。</a:t>
            </a:r>
            <a:endParaRPr lang="ja-JP" altLang="en-US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年末のお餅つきなどで作った昔ながらの鏡餅を鏡開きする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場合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には、十分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にお餅を乾燥させておいて、ヒビが入った箇所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ハンマー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など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でたたき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、割って食べましょう。</a:t>
            </a:r>
          </a:p>
        </p:txBody>
      </p:sp>
      <p:grpSp>
        <p:nvGrpSpPr>
          <p:cNvPr id="15" name="グループ化 14"/>
          <p:cNvGrpSpPr/>
          <p:nvPr/>
        </p:nvGrpSpPr>
        <p:grpSpPr>
          <a:xfrm>
            <a:off x="7215707" y="417766"/>
            <a:ext cx="4976293" cy="6440234"/>
            <a:chOff x="7093787" y="175921"/>
            <a:chExt cx="4976293" cy="6440234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7142957" y="554570"/>
              <a:ext cx="4095854" cy="2991153"/>
              <a:chOff x="7525340" y="554570"/>
              <a:chExt cx="4095854" cy="2991153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7525340" y="2724020"/>
                <a:ext cx="4095854" cy="771828"/>
              </a:xfrm>
              <a:prstGeom prst="rect">
                <a:avLst/>
              </a:prstGeom>
              <a:noFill/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7" name="図 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969915" y="554570"/>
                <a:ext cx="2952750" cy="2219325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8" name="正方形/長方形 7"/>
              <p:cNvSpPr/>
              <p:nvPr/>
            </p:nvSpPr>
            <p:spPr>
              <a:xfrm>
                <a:off x="7715250" y="2807059"/>
                <a:ext cx="3905944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1400" dirty="0"/>
                  <a:t>エネルギー</a:t>
                </a:r>
                <a:r>
                  <a:rPr lang="en-US" altLang="ja-JP" sz="1400" dirty="0" smtClean="0"/>
                  <a:t>230kcal</a:t>
                </a:r>
                <a:r>
                  <a:rPr lang="ja-JP" altLang="en-US" sz="1400" dirty="0" smtClean="0"/>
                  <a:t>　たんぱく</a:t>
                </a:r>
                <a:r>
                  <a:rPr lang="ja-JP" altLang="en-US" sz="1400" dirty="0"/>
                  <a:t>質</a:t>
                </a:r>
                <a:r>
                  <a:rPr lang="en-US" altLang="ja-JP" sz="1400" dirty="0" smtClean="0"/>
                  <a:t>8.8g</a:t>
                </a:r>
                <a:r>
                  <a:rPr lang="ja-JP" altLang="en-US" sz="1400" dirty="0" smtClean="0"/>
                  <a:t>　脂質</a:t>
                </a:r>
                <a:r>
                  <a:rPr lang="en-US" altLang="ja-JP" sz="1400" dirty="0" smtClean="0"/>
                  <a:t>11.3g</a:t>
                </a:r>
              </a:p>
              <a:p>
                <a:r>
                  <a:rPr lang="ja-JP" altLang="en-US" sz="1400" dirty="0" smtClean="0"/>
                  <a:t>炭水化物</a:t>
                </a:r>
                <a:r>
                  <a:rPr lang="en-US" altLang="ja-JP" sz="1400" dirty="0"/>
                  <a:t>22.0g</a:t>
                </a:r>
                <a:r>
                  <a:rPr lang="ja-JP" altLang="en-US" sz="1400" dirty="0"/>
                  <a:t>食物繊維</a:t>
                </a:r>
                <a:r>
                  <a:rPr lang="en-US" altLang="ja-JP" sz="1400" dirty="0"/>
                  <a:t>0.7g</a:t>
                </a:r>
                <a:r>
                  <a:rPr lang="ja-JP" altLang="en-US" sz="1400" dirty="0"/>
                  <a:t>食塩</a:t>
                </a:r>
                <a:r>
                  <a:rPr lang="en-US" altLang="ja-JP" sz="1400" dirty="0"/>
                  <a:t>1.1g</a:t>
                </a:r>
              </a:p>
              <a:p>
                <a:r>
                  <a:rPr lang="en-US" altLang="ja-JP" sz="1400" dirty="0"/>
                  <a:t>※</a:t>
                </a:r>
                <a:r>
                  <a:rPr lang="ja-JP" altLang="en-US" sz="1400" dirty="0"/>
                  <a:t>栄養価は</a:t>
                </a:r>
                <a:r>
                  <a:rPr lang="en-US" altLang="ja-JP" sz="1400" dirty="0"/>
                  <a:t>1</a:t>
                </a:r>
                <a:r>
                  <a:rPr lang="ja-JP" altLang="en-US" sz="1400" dirty="0"/>
                  <a:t>人分の値です。</a:t>
                </a:r>
              </a:p>
            </p:txBody>
          </p:sp>
        </p:grpSp>
        <p:sp>
          <p:nvSpPr>
            <p:cNvPr id="9" name="テキスト ボックス 8"/>
            <p:cNvSpPr txBox="1"/>
            <p:nvPr/>
          </p:nvSpPr>
          <p:spPr>
            <a:xfrm>
              <a:off x="8617305" y="175921"/>
              <a:ext cx="1147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餅ピザ</a:t>
              </a:r>
              <a:endParaRPr kumimoji="1" lang="ja-JP" altLang="en-US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8189813" y="3590823"/>
              <a:ext cx="2512954" cy="16004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もち</a:t>
              </a:r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	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　　</a:t>
              </a:r>
              <a:r>
                <a:rPr lang="en-US" altLang="ja-JP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72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ｇ</a:t>
              </a:r>
              <a:endPara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ピザ用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チーズ　　 </a:t>
              </a:r>
              <a:r>
                <a:rPr lang="en-US" altLang="ja-JP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50g</a:t>
              </a:r>
              <a:endPara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ベーコン	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      </a:t>
              </a:r>
              <a:r>
                <a:rPr lang="en-US" altLang="ja-JP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15g</a:t>
              </a:r>
              <a:endPara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ピーマン	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       </a:t>
              </a:r>
              <a:r>
                <a:rPr lang="en-US" altLang="ja-JP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6g</a:t>
              </a:r>
              <a:endPara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コーン	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      </a:t>
              </a:r>
              <a:r>
                <a:rPr lang="en-US" altLang="ja-JP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15g</a:t>
              </a:r>
              <a:endPara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ピザソース	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   大</a:t>
              </a:r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さじ</a:t>
              </a:r>
              <a:r>
                <a:rPr lang="en-US" altLang="ja-JP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と</a:t>
              </a:r>
              <a:r>
                <a:rPr lang="en-US" altLang="ja-JP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1/2</a:t>
              </a:r>
            </a:p>
            <a:p>
              <a:r>
                <a:rPr lang="ja-JP" altLang="en-US" sz="14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サラダ油	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      適宜</a:t>
              </a:r>
              <a:endPara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7093787" y="5046495"/>
              <a:ext cx="4976293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つくり方</a:t>
              </a:r>
            </a:p>
            <a:p>
              <a:r>
                <a:rPr lang="en-US" altLang="ja-JP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しゃぶしゃぶ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もちを水に</a:t>
              </a:r>
              <a:r>
                <a:rPr lang="en-US" altLang="ja-JP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分ほどつけておく。</a:t>
              </a:r>
            </a:p>
            <a:p>
              <a:r>
                <a:rPr lang="en-US" altLang="ja-JP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熱したフライパンにサラダ油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をひき</a:t>
              </a:r>
              <a:r>
                <a:rPr lang="ja-JP" altLang="en-US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、もちを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並べる。</a:t>
              </a:r>
            </a:p>
            <a:p>
              <a:r>
                <a:rPr lang="en-US" altLang="ja-JP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lang="ja-JP" altLang="en-US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ピザソース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を塗り、チーズ、ベーコン、ピーマン</a:t>
              </a:r>
              <a:r>
                <a:rPr lang="ja-JP" altLang="en-US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endParaRPr lang="en-US" altLang="ja-JP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</a:t>
              </a:r>
              <a:r>
                <a:rPr lang="ja-JP" altLang="en-US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コーン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をのせる。</a:t>
              </a:r>
            </a:p>
            <a:p>
              <a:r>
                <a:rPr lang="en-US" altLang="ja-JP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4</a:t>
              </a:r>
              <a:r>
                <a:rPr lang="ja-JP" altLang="en-US" sz="16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水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を少々ふりかけて、蓋をして</a:t>
              </a:r>
              <a:r>
                <a:rPr lang="en-US" altLang="ja-JP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2〜3</a:t>
              </a:r>
              <a:r>
                <a:rPr lang="ja-JP" altLang="en-US" sz="16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分蒸し焼きにする。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7525340" y="3820985"/>
              <a:ext cx="400110" cy="129678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材料</a:t>
              </a:r>
              <a:r>
                <a:rPr lang="en-US" altLang="ja-JP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4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人分</a:t>
              </a:r>
              <a:endPara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7988926" y="50564"/>
            <a:ext cx="239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～簡単おもちレシピ～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38572" y="189037"/>
            <a:ext cx="1771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鏡開き</a:t>
            </a:r>
            <a:endParaRPr kumimoji="1" lang="ja-JP" altLang="en-US" sz="3600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0595956" y="2513045"/>
            <a:ext cx="1596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サトウ食品参照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3924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101</Words>
  <Application>Microsoft Office PowerPoint</Application>
  <PresentationFormat>ワイド画面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Harada-rd</dc:creator>
  <cp:lastModifiedBy>Harada-rd</cp:lastModifiedBy>
  <cp:revision>80</cp:revision>
  <dcterms:created xsi:type="dcterms:W3CDTF">2020-06-12T02:52:01Z</dcterms:created>
  <dcterms:modified xsi:type="dcterms:W3CDTF">2021-12-17T02:11:54Z</dcterms:modified>
</cp:coreProperties>
</file>