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21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026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96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027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403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800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51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54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21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198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06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A25B5-8C40-402D-9611-362FA6246A73}" type="datetimeFigureOut">
              <a:rPr kumimoji="1" lang="ja-JP" altLang="en-US" smtClean="0"/>
              <a:t>2022/12/1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B696B-FD5F-4CFB-86AD-FEC4BA646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47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「ぶりイラスト」の画像検索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24" y="258135"/>
            <a:ext cx="2857500" cy="130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393700" y="1721635"/>
            <a:ext cx="11125200" cy="1323439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lgDash"/>
          </a:ln>
        </p:spPr>
        <p:txBody>
          <a:bodyPr wrap="square" rtlCol="0">
            <a:spAutoFit/>
          </a:bodyPr>
          <a:lstStyle/>
          <a:p>
            <a:endParaRPr lang="en-US" altLang="ja-JP" sz="2000" dirty="0" smtClean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魚の脂には不飽和脂肪酸の</a:t>
            </a:r>
            <a:r>
              <a:rPr lang="en-US" altLang="ja-JP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EPA</a:t>
            </a:r>
            <a:r>
              <a:rPr lang="ja-JP" altLang="en-US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・</a:t>
            </a:r>
            <a:r>
              <a:rPr lang="en-US" altLang="ja-JP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DHA</a:t>
            </a:r>
            <a:r>
              <a:rPr lang="ja-JP" altLang="en-US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が豊富</a:t>
            </a:r>
            <a:r>
              <a:rPr lang="ja-JP" altLang="en-US" sz="2000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に含まれています。</a:t>
            </a:r>
            <a:r>
              <a:rPr lang="ja-JP" altLang="en-US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血中コレステロールを下げる・動脈硬化を防ぐ・脳の活性化をはかり認知症を防ぐ</a:t>
            </a:r>
            <a:r>
              <a:rPr lang="ja-JP" altLang="en-US" sz="2000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など中高年にとっては大切な栄養素です。</a:t>
            </a:r>
            <a:endParaRPr lang="en-US" altLang="ja-JP" sz="2000" dirty="0" smtClean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難点は酸化しやすいことですが、ぶりはこれを防ぐ</a:t>
            </a:r>
            <a:r>
              <a:rPr lang="ja-JP" altLang="en-US" sz="20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ビタミンＥ</a:t>
            </a:r>
            <a:r>
              <a:rPr lang="ja-JP" altLang="en-US" sz="2000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を含んでいます。</a:t>
            </a:r>
            <a:endParaRPr lang="en-US" altLang="ja-JP" sz="2000" dirty="0" smtClean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3300" y="9381"/>
            <a:ext cx="6489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0" dirty="0" smtClean="0">
                <a:solidFill>
                  <a:srgbClr val="5B9BD5">
                    <a:lumMod val="75000"/>
                  </a:srgb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ぶ</a:t>
            </a:r>
            <a:r>
              <a:rPr lang="ja-JP" altLang="en-US" sz="8000" dirty="0">
                <a:solidFill>
                  <a:srgbClr val="5B9BD5">
                    <a:lumMod val="75000"/>
                  </a:srgb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り</a:t>
            </a:r>
            <a:r>
              <a:rPr lang="ja-JP" altLang="en-US" sz="8000" dirty="0" smtClean="0">
                <a:solidFill>
                  <a:srgbClr val="5B9BD5">
                    <a:lumMod val="75000"/>
                  </a:srgb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（はまち）</a:t>
            </a:r>
            <a:endParaRPr lang="ja-JP" altLang="en-US" sz="8000" dirty="0">
              <a:solidFill>
                <a:srgbClr val="5B9BD5">
                  <a:lumMod val="75000"/>
                </a:srgb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654052" y="3594100"/>
            <a:ext cx="4457700" cy="26035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6308724" y="3571801"/>
            <a:ext cx="4521200" cy="17915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体を温める効果がある根菜（大根・ごぼう・人参・れんこんなど）やショウガを使って寒い冬を乗り切りましょう</a:t>
            </a:r>
            <a:endParaRPr lang="ja-JP" altLang="en-US" dirty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4" name="円/楕円 3"/>
          <p:cNvSpPr/>
          <p:nvPr/>
        </p:nvSpPr>
        <p:spPr>
          <a:xfrm>
            <a:off x="6388101" y="3291939"/>
            <a:ext cx="2451100" cy="4699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rgbClr val="00B05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プラスしたい食材</a:t>
            </a:r>
            <a:endParaRPr lang="ja-JP" altLang="en-US" sz="1400" dirty="0">
              <a:solidFill>
                <a:srgbClr val="00B05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416883" y="3291939"/>
            <a:ext cx="2412045" cy="60580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rgbClr val="4472C4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選び方・調理の</a:t>
            </a:r>
            <a:endParaRPr lang="en-US" altLang="ja-JP" sz="1400" dirty="0" smtClean="0">
              <a:solidFill>
                <a:srgbClr val="4472C4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400" dirty="0" smtClean="0">
                <a:solidFill>
                  <a:srgbClr val="4472C4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ポイント</a:t>
            </a:r>
            <a:endParaRPr lang="ja-JP" altLang="en-US" sz="1400" dirty="0">
              <a:solidFill>
                <a:srgbClr val="4472C4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85828" y="5135886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脂</a:t>
            </a:r>
            <a:r>
              <a:rPr lang="ja-JP" altLang="en-US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がの</a:t>
            </a:r>
            <a:r>
              <a:rPr lang="ja-JP" altLang="en-US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って</a:t>
            </a:r>
            <a:r>
              <a:rPr lang="ja-JP" altLang="en-US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いる旬なら、刺身より照り焼き・塩焼・アラ煮などがお勧め！</a:t>
            </a:r>
            <a:endParaRPr lang="ja-JP" altLang="en-US" dirty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109202" y="6355564"/>
            <a:ext cx="2158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食べもの栄養辞典より</a:t>
            </a:r>
            <a:endParaRPr lang="ja-JP" altLang="en-US" sz="1200" dirty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1028" name="Picture 4" descr="「ぶりイラスト」の画像検索結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3651" y="5440768"/>
            <a:ext cx="2273299" cy="105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グループ化 13"/>
          <p:cNvGrpSpPr/>
          <p:nvPr/>
        </p:nvGrpSpPr>
        <p:grpSpPr>
          <a:xfrm>
            <a:off x="488950" y="1412107"/>
            <a:ext cx="2424747" cy="556393"/>
            <a:chOff x="488950" y="1412107"/>
            <a:chExt cx="2424747" cy="556393"/>
          </a:xfrm>
        </p:grpSpPr>
        <p:sp>
          <p:nvSpPr>
            <p:cNvPr id="12" name="円/楕円 11"/>
            <p:cNvSpPr/>
            <p:nvPr/>
          </p:nvSpPr>
          <p:spPr>
            <a:xfrm>
              <a:off x="488950" y="1417954"/>
              <a:ext cx="1028700" cy="550546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 dirty="0" smtClean="0">
                  <a:solidFill>
                    <a:prstClr val="black"/>
                  </a:solidFill>
                </a:rPr>
                <a:t>栄</a:t>
              </a:r>
              <a:r>
                <a:rPr lang="ja-JP" altLang="en-US" b="1" dirty="0">
                  <a:solidFill>
                    <a:prstClr val="black"/>
                  </a:solidFill>
                </a:rPr>
                <a:t>養</a:t>
              </a: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1540061" y="1567746"/>
              <a:ext cx="322524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400" b="1" dirty="0" smtClean="0">
                  <a:solidFill>
                    <a:prstClr val="black"/>
                  </a:solidFill>
                </a:rPr>
                <a:t>と</a:t>
              </a:r>
              <a:endParaRPr lang="ja-JP" alt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1884997" y="1412107"/>
              <a:ext cx="1028700" cy="550546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 dirty="0" smtClean="0">
                  <a:solidFill>
                    <a:prstClr val="black"/>
                  </a:solidFill>
                </a:rPr>
                <a:t>薬効</a:t>
              </a:r>
              <a:endParaRPr lang="ja-JP" altLang="en-US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885828" y="3995661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</a:t>
            </a:r>
            <a:r>
              <a:rPr lang="ja-JP" altLang="en-US" dirty="0" smtClean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尾なら目が澄んで尾が大きくて鋭く、体側の黄色い縞が鮮明なもの。切り身なら血合いの色が鮮やかなものが新鮮。</a:t>
            </a:r>
            <a:endParaRPr lang="ja-JP" altLang="en-US" dirty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44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HGS創英角ﾎﾟｯﾌﾟ体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Harada-rd</dc:creator>
  <cp:lastModifiedBy>Harada-rd</cp:lastModifiedBy>
  <cp:revision>2</cp:revision>
  <dcterms:created xsi:type="dcterms:W3CDTF">2021-12-21T06:46:24Z</dcterms:created>
  <dcterms:modified xsi:type="dcterms:W3CDTF">2022-12-01T03:19:34Z</dcterms:modified>
</cp:coreProperties>
</file>