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8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054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79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09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546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27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46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121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04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38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80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619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5AB28-8551-495C-80C8-0847C83A507D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40924-025A-4B95-B136-119C36296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76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「お茶イラスト」の画像検索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139" y="5233434"/>
            <a:ext cx="1050925" cy="147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どんな食材を取り入れています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981" y="2654165"/>
            <a:ext cx="5546725" cy="398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501655" y="0"/>
            <a:ext cx="10487165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</a:rPr>
              <a:t>ウイルスに負けない体作り</a:t>
            </a:r>
            <a:endParaRPr lang="en-US" altLang="ja-JP" sz="5400" b="1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</a:endParaRPr>
          </a:p>
          <a:p>
            <a:pPr algn="ctr"/>
            <a:r>
              <a:rPr lang="ja-JP" altLang="en-US" sz="2400" b="1" dirty="0">
                <a:ln w="12700">
                  <a:solidFill>
                    <a:srgbClr val="5B9BD5"/>
                  </a:solidFill>
                  <a:prstDash val="solid"/>
                </a:ln>
                <a:solidFill>
                  <a:srgbClr val="5B9BD5">
                    <a:lumMod val="75000"/>
                  </a:srgbClr>
                </a:solidFill>
                <a:effectLst>
                  <a:outerShdw dist="38100" dir="2640000" algn="bl" rotWithShape="0">
                    <a:srgbClr val="5B9BD5"/>
                  </a:outerShdw>
                </a:effectLst>
              </a:rPr>
              <a:t>～バランスの良い食事が基本！</a:t>
            </a:r>
            <a:r>
              <a:rPr lang="ja-JP" altLang="en-US" sz="2800" b="1" u="sng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rgbClr val="5B9BD5"/>
                  </a:outerShdw>
                </a:effectLst>
              </a:rPr>
              <a:t>免疫力を高める食品</a:t>
            </a:r>
            <a:r>
              <a:rPr lang="ja-JP" altLang="en-US" sz="2400" b="1" dirty="0">
                <a:ln w="12700">
                  <a:solidFill>
                    <a:srgbClr val="5B9BD5"/>
                  </a:solidFill>
                  <a:prstDash val="solid"/>
                </a:ln>
                <a:solidFill>
                  <a:srgbClr val="5B9BD5">
                    <a:lumMod val="75000"/>
                  </a:srgbClr>
                </a:solidFill>
                <a:effectLst>
                  <a:outerShdw dist="38100" dir="2640000" algn="bl" rotWithShape="0">
                    <a:srgbClr val="5B9BD5"/>
                  </a:outerShdw>
                </a:effectLst>
              </a:rPr>
              <a:t>も摂り入れましょう～</a:t>
            </a:r>
          </a:p>
        </p:txBody>
      </p:sp>
      <p:grpSp>
        <p:nvGrpSpPr>
          <p:cNvPr id="17" name="グループ化 16"/>
          <p:cNvGrpSpPr/>
          <p:nvPr/>
        </p:nvGrpSpPr>
        <p:grpSpPr>
          <a:xfrm>
            <a:off x="405426" y="2872849"/>
            <a:ext cx="3664618" cy="1231901"/>
            <a:chOff x="274410" y="1942212"/>
            <a:chExt cx="3664618" cy="1231901"/>
          </a:xfrm>
        </p:grpSpPr>
        <p:sp>
          <p:nvSpPr>
            <p:cNvPr id="10" name="角丸四角形 9"/>
            <p:cNvSpPr/>
            <p:nvPr/>
          </p:nvSpPr>
          <p:spPr>
            <a:xfrm>
              <a:off x="330324" y="1942212"/>
              <a:ext cx="3457887" cy="12319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274410" y="1942212"/>
              <a:ext cx="3664618" cy="1200329"/>
            </a:xfrm>
            <a:prstGeom prst="rect">
              <a:avLst/>
            </a:prstGeom>
            <a:noFill/>
            <a:ln w="38100">
              <a:noFill/>
              <a:prstDash val="lgDash"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●発酵食品</a:t>
              </a:r>
              <a:endParaRPr lang="en-US" altLang="ja-JP" sz="2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en-US" sz="24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 ヨーグルト、味噌、納豆</a:t>
              </a:r>
              <a:endParaRPr lang="en-US" altLang="ja-JP" sz="2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r>
                <a:rPr lang="ja-JP" altLang="en-US" sz="24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 キムチ、チーズ</a:t>
              </a:r>
              <a:endParaRPr lang="en-US" altLang="ja-JP" sz="2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pic>
        <p:nvPicPr>
          <p:cNvPr id="2" name="Picture 2" descr="https://msp.c.yimg.jp/yjimage?q=sbJPERcXyLE3Sm94Gna97SvNPred_h30WTZqlUc2offDUljv04AUwQdciJz5wxDrrJWq32x9WLZH5TKYvOtf8kwV8G64MSVMPEUw71p4hihHBi7m5rhQmVhvshVcKHkxujoGWnVUpNFa8fdB.sdAyUQ-&amp;sig=13cvm8hua&amp;x=251&amp;y=20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792" y="2957208"/>
            <a:ext cx="1094350" cy="876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「納豆イラスト」の画像検索結果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990" y="2979387"/>
            <a:ext cx="1015098" cy="872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「ショウガニンニ...」の画像検索結果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725" y="3904116"/>
            <a:ext cx="1101893" cy="1101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グループ化 12"/>
          <p:cNvGrpSpPr/>
          <p:nvPr/>
        </p:nvGrpSpPr>
        <p:grpSpPr>
          <a:xfrm>
            <a:off x="464570" y="4411170"/>
            <a:ext cx="2909371" cy="515844"/>
            <a:chOff x="288381" y="3596271"/>
            <a:chExt cx="2909371" cy="515844"/>
          </a:xfrm>
        </p:grpSpPr>
        <p:sp>
          <p:nvSpPr>
            <p:cNvPr id="14" name="角丸四角形 13"/>
            <p:cNvSpPr/>
            <p:nvPr/>
          </p:nvSpPr>
          <p:spPr>
            <a:xfrm>
              <a:off x="330323" y="3596271"/>
              <a:ext cx="2867429" cy="515844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288381" y="3596271"/>
              <a:ext cx="27446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●ショウガ、ニンニク</a:t>
              </a:r>
              <a:endParaRPr lang="en-US" altLang="ja-JP" sz="2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501655" y="5202790"/>
            <a:ext cx="1872572" cy="545753"/>
            <a:chOff x="330324" y="4547681"/>
            <a:chExt cx="1872572" cy="545753"/>
          </a:xfrm>
        </p:grpSpPr>
        <p:sp>
          <p:nvSpPr>
            <p:cNvPr id="15" name="角丸四角形 14"/>
            <p:cNvSpPr/>
            <p:nvPr/>
          </p:nvSpPr>
          <p:spPr>
            <a:xfrm>
              <a:off x="330324" y="4577590"/>
              <a:ext cx="1872572" cy="515844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436065" y="4547681"/>
              <a:ext cx="176683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●キノコ類</a:t>
              </a:r>
              <a:endParaRPr lang="en-US" altLang="ja-JP" sz="2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501655" y="6088229"/>
            <a:ext cx="2401562" cy="461665"/>
            <a:chOff x="330324" y="5403425"/>
            <a:chExt cx="2401562" cy="461665"/>
          </a:xfrm>
        </p:grpSpPr>
        <p:sp>
          <p:nvSpPr>
            <p:cNvPr id="16" name="角丸四角形 15"/>
            <p:cNvSpPr/>
            <p:nvPr/>
          </p:nvSpPr>
          <p:spPr>
            <a:xfrm>
              <a:off x="330324" y="5403425"/>
              <a:ext cx="2401562" cy="461665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436065" y="5403425"/>
              <a:ext cx="22958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●温かい飲み物</a:t>
              </a:r>
              <a:endParaRPr lang="en-US" altLang="ja-JP" sz="2400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pic>
        <p:nvPicPr>
          <p:cNvPr id="1032" name="Picture 8" descr="「きのこイラスト」の画像検索結果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7618" y="4872835"/>
            <a:ext cx="985106" cy="985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「ショウガイラス...」の画像検索結果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454" y="4038681"/>
            <a:ext cx="819144" cy="729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「マイタケイラス...」の画像検索結果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3353" y="5135985"/>
            <a:ext cx="727845" cy="577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/>
          <p:cNvSpPr txBox="1"/>
          <p:nvPr/>
        </p:nvSpPr>
        <p:spPr>
          <a:xfrm>
            <a:off x="501655" y="1414460"/>
            <a:ext cx="113511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今年の大型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連休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明け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には新型コロナウイルスの分類</a:t>
            </a:r>
            <a:r>
              <a:rPr lang="en-US" altLang="ja-JP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類相当から</a:t>
            </a:r>
            <a:r>
              <a:rPr lang="en-US" altLang="ja-JP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類相当（季節性インフルエンザ同等）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へ</a:t>
            </a:r>
            <a:endParaRPr lang="en-US" altLang="ja-JP" dirty="0" smtClean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引き下げる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方針が日本政府より示されました。つまり、私たちが自力でコロナウイルスと向かい合う必要が</a:t>
            </a:r>
            <a:endParaRPr lang="en-US" altLang="ja-JP" dirty="0" smtClean="0">
              <a:solidFill>
                <a:prstClr val="black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あります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。日本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トレンドリサーチ調べでもあるように下記の食品を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摂り入れて免疫力アップしてみて</a:t>
            </a:r>
            <a:r>
              <a:rPr lang="ja-JP" altLang="en-US" dirty="0" smtClean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はいかが</a:t>
            </a:r>
            <a:r>
              <a:rPr lang="ja-JP" altLang="en-US" dirty="0">
                <a:solidFill>
                  <a:prstClr val="black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でしょうか！</a:t>
            </a:r>
          </a:p>
        </p:txBody>
      </p:sp>
    </p:spTree>
    <p:extLst>
      <p:ext uri="{BB962C8B-B14F-4D97-AF65-F5344CB8AC3E}">
        <p14:creationId xmlns:p14="http://schemas.microsoft.com/office/powerpoint/2010/main" val="2197151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97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Harada-rd</dc:creator>
  <cp:lastModifiedBy>Harada-rd</cp:lastModifiedBy>
  <cp:revision>4</cp:revision>
  <dcterms:created xsi:type="dcterms:W3CDTF">2021-12-21T06:53:58Z</dcterms:created>
  <dcterms:modified xsi:type="dcterms:W3CDTF">2023-03-30T07:13:44Z</dcterms:modified>
</cp:coreProperties>
</file>