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58" d="100"/>
          <a:sy n="58" d="100"/>
        </p:scale>
        <p:origin x="48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054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79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09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546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27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46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21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04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638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80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4619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5AB28-8551-495C-80C8-0847C83A507D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76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95300" y="279400"/>
            <a:ext cx="607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rgbClr val="0070C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細切れ時間を利用した運動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0" y="2626351"/>
            <a:ext cx="3130200" cy="3301594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92100" y="1638300"/>
            <a:ext cx="47117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糖尿病の方は、血糖改善の効果も期待できます。一定時間続けることで脂肪を燃やし体重減少をもたらします。</a:t>
            </a:r>
            <a:endParaRPr lang="en-US" altLang="ja-JP" sz="1400" dirty="0">
              <a:solidFill>
                <a:prstClr val="black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いちばん簡単で効果があるのは歩くことです。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400400" y="1078130"/>
            <a:ext cx="3739800" cy="406400"/>
          </a:xfrm>
          <a:prstGeom prst="roundRect">
            <a:avLst/>
          </a:prstGeom>
          <a:solidFill>
            <a:srgbClr val="EE9AF0"/>
          </a:solidFill>
          <a:ln>
            <a:solidFill>
              <a:srgbClr val="EE9A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prstClr val="white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細切れ時間での有酸素運動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3"/>
          <a:srcRect l="46021" t="-2689"/>
          <a:stretch/>
        </p:blipFill>
        <p:spPr>
          <a:xfrm>
            <a:off x="4216585" y="4277148"/>
            <a:ext cx="2488830" cy="175530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/>
          <a:srcRect t="1213" r="55064"/>
          <a:stretch/>
        </p:blipFill>
        <p:spPr>
          <a:xfrm>
            <a:off x="4412175" y="2146970"/>
            <a:ext cx="2153725" cy="1755300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4025900" y="3828099"/>
            <a:ext cx="3213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rgbClr val="0070C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通勤途中で、１駅（停留所）前で降りて</a:t>
            </a:r>
            <a:endParaRPr lang="en-US" altLang="ja-JP" sz="1400" dirty="0">
              <a:solidFill>
                <a:srgbClr val="0070C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1400" dirty="0">
                <a:solidFill>
                  <a:srgbClr val="0070C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歩いてみましょう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140200" y="6032448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rgbClr val="0070C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エレベーター、エスカレーターを</a:t>
            </a:r>
            <a:endParaRPr lang="en-US" altLang="ja-JP" sz="1400" dirty="0">
              <a:solidFill>
                <a:srgbClr val="0070C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1400" dirty="0">
                <a:solidFill>
                  <a:srgbClr val="0070C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使わずに階段を使いましょう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7239000" y="1078130"/>
            <a:ext cx="3739800" cy="406400"/>
          </a:xfrm>
          <a:prstGeom prst="roundRect">
            <a:avLst/>
          </a:prstGeom>
          <a:solidFill>
            <a:srgbClr val="EE9AF0"/>
          </a:solidFill>
          <a:ln>
            <a:solidFill>
              <a:srgbClr val="EE9A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prstClr val="white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細切れ時間での筋力トレーニング</a:t>
            </a: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8175" y="2146970"/>
            <a:ext cx="2140363" cy="1775428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7437" y="4424552"/>
            <a:ext cx="2087502" cy="1607896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6946900" y="1596980"/>
            <a:ext cx="467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代謝が増え、血糖コントロールにつながります。</a:t>
            </a:r>
            <a:endParaRPr lang="en-US" altLang="ja-JP" sz="1400" dirty="0">
              <a:solidFill>
                <a:prstClr val="black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休憩時間、喫煙時間を、スクワットする時間に変えてみましょう。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9271000" y="2626351"/>
            <a:ext cx="2540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rgbClr val="0070C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両足を床にしっかりつけて、両手を頭の後ろで組み、ゆっくりと腰を曲げていきます。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9271000" y="5074611"/>
            <a:ext cx="2755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rgbClr val="0070C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仕事中は姿勢を正して座りましょう。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0712450" y="6396101"/>
            <a:ext cx="1816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prstClr val="black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糖尿病ケアより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124900" y="114160"/>
            <a:ext cx="10583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mtClean="0">
                <a:solidFill>
                  <a:prstClr val="black"/>
                </a:solidFill>
              </a:rPr>
              <a:t>2023.4</a:t>
            </a:r>
            <a:r>
              <a:rPr lang="ja-JP" altLang="en-US" dirty="0" smtClean="0">
                <a:solidFill>
                  <a:prstClr val="black"/>
                </a:solidFill>
              </a:rPr>
              <a:t>月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562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HGP創英ﾌﾟﾚｾﾞﾝｽEB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Harada-rd</dc:creator>
  <cp:lastModifiedBy>Harada-rd</cp:lastModifiedBy>
  <cp:revision>1</cp:revision>
  <dcterms:created xsi:type="dcterms:W3CDTF">2021-12-21T06:53:58Z</dcterms:created>
  <dcterms:modified xsi:type="dcterms:W3CDTF">2021-12-21T06:54:12Z</dcterms:modified>
</cp:coreProperties>
</file>